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3" r:id="rId9"/>
    <p:sldId id="265" r:id="rId10"/>
    <p:sldId id="266" r:id="rId11"/>
    <p:sldId id="267" r:id="rId12"/>
    <p:sldId id="268" r:id="rId13"/>
    <p:sldId id="269" r:id="rId14"/>
    <p:sldId id="270" r:id="rId15"/>
    <p:sldId id="271" r:id="rId16"/>
    <p:sldId id="280" r:id="rId17"/>
    <p:sldId id="276" r:id="rId18"/>
    <p:sldId id="274" r:id="rId19"/>
    <p:sldId id="273" r:id="rId20"/>
    <p:sldId id="275" r:id="rId21"/>
    <p:sldId id="262" r:id="rId22"/>
    <p:sldId id="272" r:id="rId23"/>
    <p:sldId id="277" r:id="rId24"/>
    <p:sldId id="279" r:id="rId25"/>
    <p:sldId id="278"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320E6-72D2-4D74-B349-65D674814110}"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n-US"/>
        </a:p>
      </dgm:t>
    </dgm:pt>
    <dgm:pt modelId="{96F29C3F-C512-42B1-AD69-B5578EF93AD3}">
      <dgm:prSet/>
      <dgm:spPr/>
      <dgm:t>
        <a:bodyPr/>
        <a:lstStyle/>
        <a:p>
          <a:r>
            <a:rPr lang="en-US" dirty="0"/>
            <a:t>US and Australian Constitutions diverge in power</a:t>
          </a:r>
        </a:p>
      </dgm:t>
    </dgm:pt>
    <dgm:pt modelId="{33165A7A-39D0-4453-BFE1-62DED4B25476}" type="parTrans" cxnId="{F07B49A8-AD72-45EE-AE74-BD7F840C2998}">
      <dgm:prSet/>
      <dgm:spPr/>
      <dgm:t>
        <a:bodyPr/>
        <a:lstStyle/>
        <a:p>
          <a:endParaRPr lang="en-US"/>
        </a:p>
      </dgm:t>
    </dgm:pt>
    <dgm:pt modelId="{95C1D4AB-CFA8-4A10-A6EF-7E6AF71E137D}" type="sibTrans" cxnId="{F07B49A8-AD72-45EE-AE74-BD7F840C2998}">
      <dgm:prSet/>
      <dgm:spPr/>
      <dgm:t>
        <a:bodyPr/>
        <a:lstStyle/>
        <a:p>
          <a:endParaRPr lang="en-US"/>
        </a:p>
      </dgm:t>
    </dgm:pt>
    <dgm:pt modelId="{BA461607-AE9E-4C70-877C-2330CF289394}">
      <dgm:prSet/>
      <dgm:spPr/>
      <dgm:t>
        <a:bodyPr/>
        <a:lstStyle/>
        <a:p>
          <a:r>
            <a:rPr lang="en-US"/>
            <a:t>Separation of Powers Legislature, Judicature, Executive</a:t>
          </a:r>
        </a:p>
      </dgm:t>
    </dgm:pt>
    <dgm:pt modelId="{B919C8BF-9C3B-4F1D-81DB-9042BC235000}" type="parTrans" cxnId="{16C53D4C-2343-4EB7-BE6E-DD6A5853A723}">
      <dgm:prSet/>
      <dgm:spPr/>
      <dgm:t>
        <a:bodyPr/>
        <a:lstStyle/>
        <a:p>
          <a:endParaRPr lang="en-US"/>
        </a:p>
      </dgm:t>
    </dgm:pt>
    <dgm:pt modelId="{264D01F1-2712-46D5-A39F-E2F9E022FF88}" type="sibTrans" cxnId="{16C53D4C-2343-4EB7-BE6E-DD6A5853A723}">
      <dgm:prSet/>
      <dgm:spPr/>
      <dgm:t>
        <a:bodyPr/>
        <a:lstStyle/>
        <a:p>
          <a:endParaRPr lang="en-US"/>
        </a:p>
      </dgm:t>
    </dgm:pt>
    <dgm:pt modelId="{46E70901-B7DE-42A0-8743-B7578F36AF6E}">
      <dgm:prSet/>
      <dgm:spPr/>
      <dgm:t>
        <a:bodyPr/>
        <a:lstStyle/>
        <a:p>
          <a:r>
            <a:rPr lang="en-US"/>
            <a:t>Executive in Australia vests in Crown</a:t>
          </a:r>
        </a:p>
      </dgm:t>
    </dgm:pt>
    <dgm:pt modelId="{0630B0EC-D53B-4B72-B66E-7A127FD3C242}" type="parTrans" cxnId="{AB5D84D1-AF07-4813-BD4E-20985597E9A8}">
      <dgm:prSet/>
      <dgm:spPr/>
      <dgm:t>
        <a:bodyPr/>
        <a:lstStyle/>
        <a:p>
          <a:endParaRPr lang="en-US"/>
        </a:p>
      </dgm:t>
    </dgm:pt>
    <dgm:pt modelId="{F260BC77-F851-48DA-835C-0780C1963EEC}" type="sibTrans" cxnId="{AB5D84D1-AF07-4813-BD4E-20985597E9A8}">
      <dgm:prSet/>
      <dgm:spPr/>
      <dgm:t>
        <a:bodyPr/>
        <a:lstStyle/>
        <a:p>
          <a:endParaRPr lang="en-US"/>
        </a:p>
      </dgm:t>
    </dgm:pt>
    <dgm:pt modelId="{966D3070-AFB7-426C-BAA0-21EE6CACAF24}">
      <dgm:prSet/>
      <dgm:spPr/>
      <dgm:t>
        <a:bodyPr/>
        <a:lstStyle/>
        <a:p>
          <a:r>
            <a:rPr lang="en-US"/>
            <a:t>Executive in US vests in President</a:t>
          </a:r>
        </a:p>
      </dgm:t>
    </dgm:pt>
    <dgm:pt modelId="{A33F6227-89FD-4735-9909-7A97A0B766FD}" type="parTrans" cxnId="{684B118D-0548-43D0-81E2-6353CE70F8AF}">
      <dgm:prSet/>
      <dgm:spPr/>
      <dgm:t>
        <a:bodyPr/>
        <a:lstStyle/>
        <a:p>
          <a:endParaRPr lang="en-US"/>
        </a:p>
      </dgm:t>
    </dgm:pt>
    <dgm:pt modelId="{197C28C7-B532-40A3-AAD2-A5E2E5E18998}" type="sibTrans" cxnId="{684B118D-0548-43D0-81E2-6353CE70F8AF}">
      <dgm:prSet/>
      <dgm:spPr/>
      <dgm:t>
        <a:bodyPr/>
        <a:lstStyle/>
        <a:p>
          <a:endParaRPr lang="en-US"/>
        </a:p>
      </dgm:t>
    </dgm:pt>
    <dgm:pt modelId="{06D34591-D866-40A7-A2EB-C378CA38BFA7}">
      <dgm:prSet/>
      <dgm:spPr/>
      <dgm:t>
        <a:bodyPr/>
        <a:lstStyle/>
        <a:p>
          <a:r>
            <a:rPr lang="en-US"/>
            <a:t>Judicature: Method of appointment &amp; Tenure </a:t>
          </a:r>
        </a:p>
      </dgm:t>
    </dgm:pt>
    <dgm:pt modelId="{8DF1DE0A-1171-430C-8D60-0AB1EB76682F}" type="parTrans" cxnId="{8E1B6E35-EEEC-46CE-9E05-559379C7C19E}">
      <dgm:prSet/>
      <dgm:spPr/>
      <dgm:t>
        <a:bodyPr/>
        <a:lstStyle/>
        <a:p>
          <a:endParaRPr lang="en-US"/>
        </a:p>
      </dgm:t>
    </dgm:pt>
    <dgm:pt modelId="{954051E9-E914-4162-8955-133D70538C81}" type="sibTrans" cxnId="{8E1B6E35-EEEC-46CE-9E05-559379C7C19E}">
      <dgm:prSet/>
      <dgm:spPr/>
      <dgm:t>
        <a:bodyPr/>
        <a:lstStyle/>
        <a:p>
          <a:endParaRPr lang="en-US"/>
        </a:p>
      </dgm:t>
    </dgm:pt>
    <dgm:pt modelId="{1D25B97B-AB0A-4D63-85C7-C20A90E36834}">
      <dgm:prSet/>
      <dgm:spPr/>
      <dgm:t>
        <a:bodyPr/>
        <a:lstStyle/>
        <a:p>
          <a:r>
            <a:rPr lang="en-US"/>
            <a:t>Legislature: Method of election</a:t>
          </a:r>
        </a:p>
      </dgm:t>
    </dgm:pt>
    <dgm:pt modelId="{21CD8A6A-B39F-4305-803D-AFC470B97DBA}" type="parTrans" cxnId="{9E71F59F-F013-41AE-B10B-F56E7C069BF3}">
      <dgm:prSet/>
      <dgm:spPr/>
      <dgm:t>
        <a:bodyPr/>
        <a:lstStyle/>
        <a:p>
          <a:endParaRPr lang="en-US"/>
        </a:p>
      </dgm:t>
    </dgm:pt>
    <dgm:pt modelId="{6F6783DC-62AE-469E-8F3A-B202013C32F0}" type="sibTrans" cxnId="{9E71F59F-F013-41AE-B10B-F56E7C069BF3}">
      <dgm:prSet/>
      <dgm:spPr/>
      <dgm:t>
        <a:bodyPr/>
        <a:lstStyle/>
        <a:p>
          <a:endParaRPr lang="en-US"/>
        </a:p>
      </dgm:t>
    </dgm:pt>
    <dgm:pt modelId="{2F40C382-9A45-4E91-AB1E-6A7D51EA7B89}" type="pres">
      <dgm:prSet presAssocID="{24A320E6-72D2-4D74-B349-65D674814110}" presName="Name0" presStyleCnt="0">
        <dgm:presLayoutVars>
          <dgm:dir/>
          <dgm:animLvl val="lvl"/>
          <dgm:resizeHandles val="exact"/>
        </dgm:presLayoutVars>
      </dgm:prSet>
      <dgm:spPr/>
    </dgm:pt>
    <dgm:pt modelId="{4189876A-2E90-4152-93B4-82F0497A0617}" type="pres">
      <dgm:prSet presAssocID="{96F29C3F-C512-42B1-AD69-B5578EF93AD3}" presName="linNode" presStyleCnt="0"/>
      <dgm:spPr/>
    </dgm:pt>
    <dgm:pt modelId="{27D327A8-A941-44CD-8C49-E7DD9A548A14}" type="pres">
      <dgm:prSet presAssocID="{96F29C3F-C512-42B1-AD69-B5578EF93AD3}" presName="parentText" presStyleLbl="node1" presStyleIdx="0" presStyleCnt="6">
        <dgm:presLayoutVars>
          <dgm:chMax val="1"/>
          <dgm:bulletEnabled val="1"/>
        </dgm:presLayoutVars>
      </dgm:prSet>
      <dgm:spPr/>
    </dgm:pt>
    <dgm:pt modelId="{75D4E3AE-86AD-4C39-AD5D-6EB60DF532E1}" type="pres">
      <dgm:prSet presAssocID="{95C1D4AB-CFA8-4A10-A6EF-7E6AF71E137D}" presName="sp" presStyleCnt="0"/>
      <dgm:spPr/>
    </dgm:pt>
    <dgm:pt modelId="{CF0C40C2-11BA-48FB-A05E-396A000E0B92}" type="pres">
      <dgm:prSet presAssocID="{BA461607-AE9E-4C70-877C-2330CF289394}" presName="linNode" presStyleCnt="0"/>
      <dgm:spPr/>
    </dgm:pt>
    <dgm:pt modelId="{2A74FC21-7D58-4FE7-BD9B-67A635B08280}" type="pres">
      <dgm:prSet presAssocID="{BA461607-AE9E-4C70-877C-2330CF289394}" presName="parentText" presStyleLbl="node1" presStyleIdx="1" presStyleCnt="6">
        <dgm:presLayoutVars>
          <dgm:chMax val="1"/>
          <dgm:bulletEnabled val="1"/>
        </dgm:presLayoutVars>
      </dgm:prSet>
      <dgm:spPr/>
    </dgm:pt>
    <dgm:pt modelId="{DD909439-43BA-4AD1-AD69-9DB87627580D}" type="pres">
      <dgm:prSet presAssocID="{264D01F1-2712-46D5-A39F-E2F9E022FF88}" presName="sp" presStyleCnt="0"/>
      <dgm:spPr/>
    </dgm:pt>
    <dgm:pt modelId="{EF7C6915-EDC8-468B-B705-0AA7E68A4FD1}" type="pres">
      <dgm:prSet presAssocID="{46E70901-B7DE-42A0-8743-B7578F36AF6E}" presName="linNode" presStyleCnt="0"/>
      <dgm:spPr/>
    </dgm:pt>
    <dgm:pt modelId="{886A3C9F-81C4-410E-8736-FD166C6E9FA7}" type="pres">
      <dgm:prSet presAssocID="{46E70901-B7DE-42A0-8743-B7578F36AF6E}" presName="parentText" presStyleLbl="node1" presStyleIdx="2" presStyleCnt="6">
        <dgm:presLayoutVars>
          <dgm:chMax val="1"/>
          <dgm:bulletEnabled val="1"/>
        </dgm:presLayoutVars>
      </dgm:prSet>
      <dgm:spPr/>
    </dgm:pt>
    <dgm:pt modelId="{CFC4CCA4-1C10-435D-BF03-70A0146105FF}" type="pres">
      <dgm:prSet presAssocID="{F260BC77-F851-48DA-835C-0780C1963EEC}" presName="sp" presStyleCnt="0"/>
      <dgm:spPr/>
    </dgm:pt>
    <dgm:pt modelId="{93458520-2EF3-4426-9B2D-ED4D5B0551CB}" type="pres">
      <dgm:prSet presAssocID="{966D3070-AFB7-426C-BAA0-21EE6CACAF24}" presName="linNode" presStyleCnt="0"/>
      <dgm:spPr/>
    </dgm:pt>
    <dgm:pt modelId="{342FF697-3C5E-4FF2-9942-EB1087627A46}" type="pres">
      <dgm:prSet presAssocID="{966D3070-AFB7-426C-BAA0-21EE6CACAF24}" presName="parentText" presStyleLbl="node1" presStyleIdx="3" presStyleCnt="6">
        <dgm:presLayoutVars>
          <dgm:chMax val="1"/>
          <dgm:bulletEnabled val="1"/>
        </dgm:presLayoutVars>
      </dgm:prSet>
      <dgm:spPr/>
    </dgm:pt>
    <dgm:pt modelId="{79B3625E-3742-4E2B-820A-1A9AB8F93D2D}" type="pres">
      <dgm:prSet presAssocID="{197C28C7-B532-40A3-AAD2-A5E2E5E18998}" presName="sp" presStyleCnt="0"/>
      <dgm:spPr/>
    </dgm:pt>
    <dgm:pt modelId="{382CDD48-CD7E-4076-836A-D76D944F4449}" type="pres">
      <dgm:prSet presAssocID="{06D34591-D866-40A7-A2EB-C378CA38BFA7}" presName="linNode" presStyleCnt="0"/>
      <dgm:spPr/>
    </dgm:pt>
    <dgm:pt modelId="{2E197B04-D21D-492E-A28A-34023DB79CCF}" type="pres">
      <dgm:prSet presAssocID="{06D34591-D866-40A7-A2EB-C378CA38BFA7}" presName="parentText" presStyleLbl="node1" presStyleIdx="4" presStyleCnt="6">
        <dgm:presLayoutVars>
          <dgm:chMax val="1"/>
          <dgm:bulletEnabled val="1"/>
        </dgm:presLayoutVars>
      </dgm:prSet>
      <dgm:spPr/>
    </dgm:pt>
    <dgm:pt modelId="{F93E905F-0AEC-4ACB-A5C5-245147597E9D}" type="pres">
      <dgm:prSet presAssocID="{954051E9-E914-4162-8955-133D70538C81}" presName="sp" presStyleCnt="0"/>
      <dgm:spPr/>
    </dgm:pt>
    <dgm:pt modelId="{CB5449F2-DCFB-4AD5-B8E9-986569D0ABCA}" type="pres">
      <dgm:prSet presAssocID="{1D25B97B-AB0A-4D63-85C7-C20A90E36834}" presName="linNode" presStyleCnt="0"/>
      <dgm:spPr/>
    </dgm:pt>
    <dgm:pt modelId="{1A90A565-5484-45CF-AD3D-C6DD34F3D7FC}" type="pres">
      <dgm:prSet presAssocID="{1D25B97B-AB0A-4D63-85C7-C20A90E36834}" presName="parentText" presStyleLbl="node1" presStyleIdx="5" presStyleCnt="6">
        <dgm:presLayoutVars>
          <dgm:chMax val="1"/>
          <dgm:bulletEnabled val="1"/>
        </dgm:presLayoutVars>
      </dgm:prSet>
      <dgm:spPr/>
    </dgm:pt>
  </dgm:ptLst>
  <dgm:cxnLst>
    <dgm:cxn modelId="{8011AC2C-2F93-4EA1-B024-FF52BE7A98D3}" type="presOf" srcId="{96F29C3F-C512-42B1-AD69-B5578EF93AD3}" destId="{27D327A8-A941-44CD-8C49-E7DD9A548A14}" srcOrd="0" destOrd="0" presId="urn:microsoft.com/office/officeart/2005/8/layout/vList5"/>
    <dgm:cxn modelId="{8E1B6E35-EEEC-46CE-9E05-559379C7C19E}" srcId="{24A320E6-72D2-4D74-B349-65D674814110}" destId="{06D34591-D866-40A7-A2EB-C378CA38BFA7}" srcOrd="4" destOrd="0" parTransId="{8DF1DE0A-1171-430C-8D60-0AB1EB76682F}" sibTransId="{954051E9-E914-4162-8955-133D70538C81}"/>
    <dgm:cxn modelId="{C32C0F39-50C3-4274-8AF3-070AC9B7B63D}" type="presOf" srcId="{966D3070-AFB7-426C-BAA0-21EE6CACAF24}" destId="{342FF697-3C5E-4FF2-9942-EB1087627A46}" srcOrd="0" destOrd="0" presId="urn:microsoft.com/office/officeart/2005/8/layout/vList5"/>
    <dgm:cxn modelId="{16C53D4C-2343-4EB7-BE6E-DD6A5853A723}" srcId="{24A320E6-72D2-4D74-B349-65D674814110}" destId="{BA461607-AE9E-4C70-877C-2330CF289394}" srcOrd="1" destOrd="0" parTransId="{B919C8BF-9C3B-4F1D-81DB-9042BC235000}" sibTransId="{264D01F1-2712-46D5-A39F-E2F9E022FF88}"/>
    <dgm:cxn modelId="{DB5EE38A-860F-4109-AA4F-96DA4CD30C33}" type="presOf" srcId="{1D25B97B-AB0A-4D63-85C7-C20A90E36834}" destId="{1A90A565-5484-45CF-AD3D-C6DD34F3D7FC}" srcOrd="0" destOrd="0" presId="urn:microsoft.com/office/officeart/2005/8/layout/vList5"/>
    <dgm:cxn modelId="{684B118D-0548-43D0-81E2-6353CE70F8AF}" srcId="{24A320E6-72D2-4D74-B349-65D674814110}" destId="{966D3070-AFB7-426C-BAA0-21EE6CACAF24}" srcOrd="3" destOrd="0" parTransId="{A33F6227-89FD-4735-9909-7A97A0B766FD}" sibTransId="{197C28C7-B532-40A3-AAD2-A5E2E5E18998}"/>
    <dgm:cxn modelId="{9E71F59F-F013-41AE-B10B-F56E7C069BF3}" srcId="{24A320E6-72D2-4D74-B349-65D674814110}" destId="{1D25B97B-AB0A-4D63-85C7-C20A90E36834}" srcOrd="5" destOrd="0" parTransId="{21CD8A6A-B39F-4305-803D-AFC470B97DBA}" sibTransId="{6F6783DC-62AE-469E-8F3A-B202013C32F0}"/>
    <dgm:cxn modelId="{F07B49A8-AD72-45EE-AE74-BD7F840C2998}" srcId="{24A320E6-72D2-4D74-B349-65D674814110}" destId="{96F29C3F-C512-42B1-AD69-B5578EF93AD3}" srcOrd="0" destOrd="0" parTransId="{33165A7A-39D0-4453-BFE1-62DED4B25476}" sibTransId="{95C1D4AB-CFA8-4A10-A6EF-7E6AF71E137D}"/>
    <dgm:cxn modelId="{AB5D84D1-AF07-4813-BD4E-20985597E9A8}" srcId="{24A320E6-72D2-4D74-B349-65D674814110}" destId="{46E70901-B7DE-42A0-8743-B7578F36AF6E}" srcOrd="2" destOrd="0" parTransId="{0630B0EC-D53B-4B72-B66E-7A127FD3C242}" sibTransId="{F260BC77-F851-48DA-835C-0780C1963EEC}"/>
    <dgm:cxn modelId="{82D1A0DA-BAAC-4DFC-972B-8A1A2E168DA0}" type="presOf" srcId="{46E70901-B7DE-42A0-8743-B7578F36AF6E}" destId="{886A3C9F-81C4-410E-8736-FD166C6E9FA7}" srcOrd="0" destOrd="0" presId="urn:microsoft.com/office/officeart/2005/8/layout/vList5"/>
    <dgm:cxn modelId="{5F01A1DE-2A53-4BD3-8186-37873D130DEF}" type="presOf" srcId="{BA461607-AE9E-4C70-877C-2330CF289394}" destId="{2A74FC21-7D58-4FE7-BD9B-67A635B08280}" srcOrd="0" destOrd="0" presId="urn:microsoft.com/office/officeart/2005/8/layout/vList5"/>
    <dgm:cxn modelId="{3739FBF4-9B00-4C14-BBAD-C1D2B48FE30D}" type="presOf" srcId="{06D34591-D866-40A7-A2EB-C378CA38BFA7}" destId="{2E197B04-D21D-492E-A28A-34023DB79CCF}" srcOrd="0" destOrd="0" presId="urn:microsoft.com/office/officeart/2005/8/layout/vList5"/>
    <dgm:cxn modelId="{8BA5B1F9-82ED-458A-A7F4-98DC36BD16AC}" type="presOf" srcId="{24A320E6-72D2-4D74-B349-65D674814110}" destId="{2F40C382-9A45-4E91-AB1E-6A7D51EA7B89}" srcOrd="0" destOrd="0" presId="urn:microsoft.com/office/officeart/2005/8/layout/vList5"/>
    <dgm:cxn modelId="{8CFA9926-A281-444B-ABD9-CB33661CE457}" type="presParOf" srcId="{2F40C382-9A45-4E91-AB1E-6A7D51EA7B89}" destId="{4189876A-2E90-4152-93B4-82F0497A0617}" srcOrd="0" destOrd="0" presId="urn:microsoft.com/office/officeart/2005/8/layout/vList5"/>
    <dgm:cxn modelId="{B10762A9-9C82-451A-BD78-0262D6D09355}" type="presParOf" srcId="{4189876A-2E90-4152-93B4-82F0497A0617}" destId="{27D327A8-A941-44CD-8C49-E7DD9A548A14}" srcOrd="0" destOrd="0" presId="urn:microsoft.com/office/officeart/2005/8/layout/vList5"/>
    <dgm:cxn modelId="{DCAAFD9C-55E0-49BF-AE1D-C2CA1AD55F19}" type="presParOf" srcId="{2F40C382-9A45-4E91-AB1E-6A7D51EA7B89}" destId="{75D4E3AE-86AD-4C39-AD5D-6EB60DF532E1}" srcOrd="1" destOrd="0" presId="urn:microsoft.com/office/officeart/2005/8/layout/vList5"/>
    <dgm:cxn modelId="{7A6DA47B-2812-4E2C-A2A6-DE6D404CCA12}" type="presParOf" srcId="{2F40C382-9A45-4E91-AB1E-6A7D51EA7B89}" destId="{CF0C40C2-11BA-48FB-A05E-396A000E0B92}" srcOrd="2" destOrd="0" presId="urn:microsoft.com/office/officeart/2005/8/layout/vList5"/>
    <dgm:cxn modelId="{413DAEE2-C7A9-4750-A9D0-E18E6C44889C}" type="presParOf" srcId="{CF0C40C2-11BA-48FB-A05E-396A000E0B92}" destId="{2A74FC21-7D58-4FE7-BD9B-67A635B08280}" srcOrd="0" destOrd="0" presId="urn:microsoft.com/office/officeart/2005/8/layout/vList5"/>
    <dgm:cxn modelId="{2F7DA7B5-8D64-4077-82F9-24F688F5A054}" type="presParOf" srcId="{2F40C382-9A45-4E91-AB1E-6A7D51EA7B89}" destId="{DD909439-43BA-4AD1-AD69-9DB87627580D}" srcOrd="3" destOrd="0" presId="urn:microsoft.com/office/officeart/2005/8/layout/vList5"/>
    <dgm:cxn modelId="{46121D63-705D-4B8C-A46B-05029AADE48A}" type="presParOf" srcId="{2F40C382-9A45-4E91-AB1E-6A7D51EA7B89}" destId="{EF7C6915-EDC8-468B-B705-0AA7E68A4FD1}" srcOrd="4" destOrd="0" presId="urn:microsoft.com/office/officeart/2005/8/layout/vList5"/>
    <dgm:cxn modelId="{9B441A54-CFB7-4492-9401-16A6AFCC3119}" type="presParOf" srcId="{EF7C6915-EDC8-468B-B705-0AA7E68A4FD1}" destId="{886A3C9F-81C4-410E-8736-FD166C6E9FA7}" srcOrd="0" destOrd="0" presId="urn:microsoft.com/office/officeart/2005/8/layout/vList5"/>
    <dgm:cxn modelId="{BEBDDB69-BF5B-4C7F-8FCD-FDB57C5A4F75}" type="presParOf" srcId="{2F40C382-9A45-4E91-AB1E-6A7D51EA7B89}" destId="{CFC4CCA4-1C10-435D-BF03-70A0146105FF}" srcOrd="5" destOrd="0" presId="urn:microsoft.com/office/officeart/2005/8/layout/vList5"/>
    <dgm:cxn modelId="{F2FB3A5B-2A60-4B11-9BE4-9DD4633D49B1}" type="presParOf" srcId="{2F40C382-9A45-4E91-AB1E-6A7D51EA7B89}" destId="{93458520-2EF3-4426-9B2D-ED4D5B0551CB}" srcOrd="6" destOrd="0" presId="urn:microsoft.com/office/officeart/2005/8/layout/vList5"/>
    <dgm:cxn modelId="{7D160D63-1B45-40CD-A808-C316818C6CDA}" type="presParOf" srcId="{93458520-2EF3-4426-9B2D-ED4D5B0551CB}" destId="{342FF697-3C5E-4FF2-9942-EB1087627A46}" srcOrd="0" destOrd="0" presId="urn:microsoft.com/office/officeart/2005/8/layout/vList5"/>
    <dgm:cxn modelId="{28078A67-D8B4-44F2-A4D9-631C8DBA18DA}" type="presParOf" srcId="{2F40C382-9A45-4E91-AB1E-6A7D51EA7B89}" destId="{79B3625E-3742-4E2B-820A-1A9AB8F93D2D}" srcOrd="7" destOrd="0" presId="urn:microsoft.com/office/officeart/2005/8/layout/vList5"/>
    <dgm:cxn modelId="{A7ED138A-2115-486E-B187-1BEA07C7FBF1}" type="presParOf" srcId="{2F40C382-9A45-4E91-AB1E-6A7D51EA7B89}" destId="{382CDD48-CD7E-4076-836A-D76D944F4449}" srcOrd="8" destOrd="0" presId="urn:microsoft.com/office/officeart/2005/8/layout/vList5"/>
    <dgm:cxn modelId="{74FF4399-EA9E-44F9-A4B7-9A45DEFBBD79}" type="presParOf" srcId="{382CDD48-CD7E-4076-836A-D76D944F4449}" destId="{2E197B04-D21D-492E-A28A-34023DB79CCF}" srcOrd="0" destOrd="0" presId="urn:microsoft.com/office/officeart/2005/8/layout/vList5"/>
    <dgm:cxn modelId="{17EB7F4E-7363-4BFF-995A-11A843E94389}" type="presParOf" srcId="{2F40C382-9A45-4E91-AB1E-6A7D51EA7B89}" destId="{F93E905F-0AEC-4ACB-A5C5-245147597E9D}" srcOrd="9" destOrd="0" presId="urn:microsoft.com/office/officeart/2005/8/layout/vList5"/>
    <dgm:cxn modelId="{9433FA99-8E48-48CE-B77C-041512390872}" type="presParOf" srcId="{2F40C382-9A45-4E91-AB1E-6A7D51EA7B89}" destId="{CB5449F2-DCFB-4AD5-B8E9-986569D0ABCA}" srcOrd="10" destOrd="0" presId="urn:microsoft.com/office/officeart/2005/8/layout/vList5"/>
    <dgm:cxn modelId="{FAC75014-0783-4A34-87D7-43B72D2B99B9}" type="presParOf" srcId="{CB5449F2-DCFB-4AD5-B8E9-986569D0ABCA}" destId="{1A90A565-5484-45CF-AD3D-C6DD34F3D7FC}"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54560-D052-46D3-9486-A92E2C83D4F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4B22A9-79D9-4E38-9761-69D73B893F65}">
      <dgm:prSet/>
      <dgm:spPr/>
      <dgm:t>
        <a:bodyPr/>
        <a:lstStyle/>
        <a:p>
          <a:r>
            <a:rPr lang="en-US" dirty="0"/>
            <a:t>Elected franchise</a:t>
          </a:r>
        </a:p>
      </dgm:t>
    </dgm:pt>
    <dgm:pt modelId="{69D8593F-5C87-4774-BFA4-4C99A4ED4F8C}" type="parTrans" cxnId="{D9D4DB89-915F-4B51-98ED-C39840A1B311}">
      <dgm:prSet/>
      <dgm:spPr/>
      <dgm:t>
        <a:bodyPr/>
        <a:lstStyle/>
        <a:p>
          <a:endParaRPr lang="en-US"/>
        </a:p>
      </dgm:t>
    </dgm:pt>
    <dgm:pt modelId="{B8545059-7719-4C6F-B94F-0C8B15A47015}" type="sibTrans" cxnId="{D9D4DB89-915F-4B51-98ED-C39840A1B311}">
      <dgm:prSet/>
      <dgm:spPr/>
      <dgm:t>
        <a:bodyPr/>
        <a:lstStyle/>
        <a:p>
          <a:endParaRPr lang="en-US"/>
        </a:p>
      </dgm:t>
    </dgm:pt>
    <dgm:pt modelId="{4CCE27C7-E7D1-4998-9BAD-DED397BF0F46}">
      <dgm:prSet/>
      <dgm:spPr/>
      <dgm:t>
        <a:bodyPr/>
        <a:lstStyle/>
        <a:p>
          <a:r>
            <a:rPr lang="en-US"/>
            <a:t>Subsidiarity and Solidarity</a:t>
          </a:r>
        </a:p>
      </dgm:t>
    </dgm:pt>
    <dgm:pt modelId="{2E85F715-9E0C-42F3-825F-5F07DE051775}" type="parTrans" cxnId="{8D7095F8-FDFE-4F5F-AE0A-33EFA21A09E6}">
      <dgm:prSet/>
      <dgm:spPr/>
      <dgm:t>
        <a:bodyPr/>
        <a:lstStyle/>
        <a:p>
          <a:endParaRPr lang="en-US"/>
        </a:p>
      </dgm:t>
    </dgm:pt>
    <dgm:pt modelId="{B41D8E6A-CD75-4795-8ED1-F66FC04674DB}" type="sibTrans" cxnId="{8D7095F8-FDFE-4F5F-AE0A-33EFA21A09E6}">
      <dgm:prSet/>
      <dgm:spPr/>
      <dgm:t>
        <a:bodyPr/>
        <a:lstStyle/>
        <a:p>
          <a:endParaRPr lang="en-US"/>
        </a:p>
      </dgm:t>
    </dgm:pt>
    <dgm:pt modelId="{035E107E-3243-408F-B430-A588CF16023A}">
      <dgm:prSet/>
      <dgm:spPr/>
      <dgm:t>
        <a:bodyPr/>
        <a:lstStyle/>
        <a:p>
          <a:r>
            <a:rPr lang="en-US" dirty="0"/>
            <a:t>Responsible Government</a:t>
          </a:r>
        </a:p>
      </dgm:t>
    </dgm:pt>
    <dgm:pt modelId="{162EC330-DD86-4149-8E66-CD36E079E912}" type="parTrans" cxnId="{8FFBE4B0-D9A9-4A5C-BA2F-214380A45F9A}">
      <dgm:prSet/>
      <dgm:spPr/>
      <dgm:t>
        <a:bodyPr/>
        <a:lstStyle/>
        <a:p>
          <a:endParaRPr lang="en-US"/>
        </a:p>
      </dgm:t>
    </dgm:pt>
    <dgm:pt modelId="{E423E890-4AB4-4BB2-B8D1-ED3EFD1F9910}" type="sibTrans" cxnId="{8FFBE4B0-D9A9-4A5C-BA2F-214380A45F9A}">
      <dgm:prSet/>
      <dgm:spPr/>
      <dgm:t>
        <a:bodyPr/>
        <a:lstStyle/>
        <a:p>
          <a:endParaRPr lang="en-US"/>
        </a:p>
      </dgm:t>
    </dgm:pt>
    <dgm:pt modelId="{8B50EF1E-879C-4658-864D-F48F1DF3F415}">
      <dgm:prSet/>
      <dgm:spPr/>
      <dgm:t>
        <a:bodyPr/>
        <a:lstStyle/>
        <a:p>
          <a:r>
            <a:rPr lang="en-US"/>
            <a:t>Separation of Powers</a:t>
          </a:r>
        </a:p>
      </dgm:t>
    </dgm:pt>
    <dgm:pt modelId="{2BBB787D-50CF-40B6-A665-B6AD3FBBE54A}" type="parTrans" cxnId="{A9F54D85-7FA3-43D6-9BE2-00833EDD6BB6}">
      <dgm:prSet/>
      <dgm:spPr/>
      <dgm:t>
        <a:bodyPr/>
        <a:lstStyle/>
        <a:p>
          <a:endParaRPr lang="en-US"/>
        </a:p>
      </dgm:t>
    </dgm:pt>
    <dgm:pt modelId="{75DB2480-22CF-48FF-BECF-90CE13692D5B}" type="sibTrans" cxnId="{A9F54D85-7FA3-43D6-9BE2-00833EDD6BB6}">
      <dgm:prSet/>
      <dgm:spPr/>
      <dgm:t>
        <a:bodyPr/>
        <a:lstStyle/>
        <a:p>
          <a:endParaRPr lang="en-US"/>
        </a:p>
      </dgm:t>
    </dgm:pt>
    <dgm:pt modelId="{BACF00D1-9ACB-4236-B498-66F12C228EB0}">
      <dgm:prSet/>
      <dgm:spPr/>
      <dgm:t>
        <a:bodyPr/>
        <a:lstStyle/>
        <a:p>
          <a:r>
            <a:rPr lang="en-US"/>
            <a:t>Independence of all three arms of Government</a:t>
          </a:r>
        </a:p>
      </dgm:t>
    </dgm:pt>
    <dgm:pt modelId="{EAA31637-0225-4CF2-BFEC-17D4C20F2396}" type="parTrans" cxnId="{AC027308-729B-43A0-9B7E-8B0A76B46B33}">
      <dgm:prSet/>
      <dgm:spPr/>
      <dgm:t>
        <a:bodyPr/>
        <a:lstStyle/>
        <a:p>
          <a:endParaRPr lang="en-US"/>
        </a:p>
      </dgm:t>
    </dgm:pt>
    <dgm:pt modelId="{2BE29DEB-AAD9-4A96-9C46-8C9BC3A02588}" type="sibTrans" cxnId="{AC027308-729B-43A0-9B7E-8B0A76B46B33}">
      <dgm:prSet/>
      <dgm:spPr/>
      <dgm:t>
        <a:bodyPr/>
        <a:lstStyle/>
        <a:p>
          <a:endParaRPr lang="en-US"/>
        </a:p>
      </dgm:t>
    </dgm:pt>
    <dgm:pt modelId="{FC4DB5C2-5686-4D5B-A1C9-734BE9A0C4A4}" type="pres">
      <dgm:prSet presAssocID="{3A954560-D052-46D3-9486-A92E2C83D4FA}" presName="root" presStyleCnt="0">
        <dgm:presLayoutVars>
          <dgm:dir/>
          <dgm:resizeHandles val="exact"/>
        </dgm:presLayoutVars>
      </dgm:prSet>
      <dgm:spPr/>
    </dgm:pt>
    <dgm:pt modelId="{CBEE1C5E-4F53-41E4-AFAD-AA116071BD85}" type="pres">
      <dgm:prSet presAssocID="{134B22A9-79D9-4E38-9761-69D73B893F65}" presName="compNode" presStyleCnt="0"/>
      <dgm:spPr/>
    </dgm:pt>
    <dgm:pt modelId="{6D7821C8-B748-4C0A-8045-EDE86993F6CB}" type="pres">
      <dgm:prSet presAssocID="{134B22A9-79D9-4E38-9761-69D73B893F6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E6A3D35-DE22-4C55-8BD7-DB64A1F9C7C1}" type="pres">
      <dgm:prSet presAssocID="{134B22A9-79D9-4E38-9761-69D73B893F65}" presName="spaceRect" presStyleCnt="0"/>
      <dgm:spPr/>
    </dgm:pt>
    <dgm:pt modelId="{D14D9AE7-1E36-452B-AE45-E6FF941C6B35}" type="pres">
      <dgm:prSet presAssocID="{134B22A9-79D9-4E38-9761-69D73B893F65}" presName="textRect" presStyleLbl="revTx" presStyleIdx="0" presStyleCnt="5">
        <dgm:presLayoutVars>
          <dgm:chMax val="1"/>
          <dgm:chPref val="1"/>
        </dgm:presLayoutVars>
      </dgm:prSet>
      <dgm:spPr/>
    </dgm:pt>
    <dgm:pt modelId="{24913E72-C8D7-46BF-843F-6E3DF2CA555E}" type="pres">
      <dgm:prSet presAssocID="{B8545059-7719-4C6F-B94F-0C8B15A47015}" presName="sibTrans" presStyleCnt="0"/>
      <dgm:spPr/>
    </dgm:pt>
    <dgm:pt modelId="{FB8129DB-2D98-405E-8C86-5C743900A6A4}" type="pres">
      <dgm:prSet presAssocID="{4CCE27C7-E7D1-4998-9BAD-DED397BF0F46}" presName="compNode" presStyleCnt="0"/>
      <dgm:spPr/>
    </dgm:pt>
    <dgm:pt modelId="{D3435BAD-F9D7-4773-8EC7-5E236E303FE9}" type="pres">
      <dgm:prSet presAssocID="{4CCE27C7-E7D1-4998-9BAD-DED397BF0F4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DAD43757-A1EA-483D-92DD-BBF4F999C863}" type="pres">
      <dgm:prSet presAssocID="{4CCE27C7-E7D1-4998-9BAD-DED397BF0F46}" presName="spaceRect" presStyleCnt="0"/>
      <dgm:spPr/>
    </dgm:pt>
    <dgm:pt modelId="{1C73B3DF-B994-431C-B1A8-2C0D2543A810}" type="pres">
      <dgm:prSet presAssocID="{4CCE27C7-E7D1-4998-9BAD-DED397BF0F46}" presName="textRect" presStyleLbl="revTx" presStyleIdx="1" presStyleCnt="5">
        <dgm:presLayoutVars>
          <dgm:chMax val="1"/>
          <dgm:chPref val="1"/>
        </dgm:presLayoutVars>
      </dgm:prSet>
      <dgm:spPr/>
    </dgm:pt>
    <dgm:pt modelId="{8BB0B9EA-1E19-4474-A12B-8FE1428CA602}" type="pres">
      <dgm:prSet presAssocID="{B41D8E6A-CD75-4795-8ED1-F66FC04674DB}" presName="sibTrans" presStyleCnt="0"/>
      <dgm:spPr/>
    </dgm:pt>
    <dgm:pt modelId="{960ADD9B-B6AE-4BD9-8CBD-A987BD5CF3C4}" type="pres">
      <dgm:prSet presAssocID="{035E107E-3243-408F-B430-A588CF16023A}" presName="compNode" presStyleCnt="0"/>
      <dgm:spPr/>
    </dgm:pt>
    <dgm:pt modelId="{54215012-9929-40EF-ACD4-ECD5C5739849}" type="pres">
      <dgm:prSet presAssocID="{035E107E-3243-408F-B430-A588CF16023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F923D53D-72AA-4AE8-85FB-91E62CD447CC}" type="pres">
      <dgm:prSet presAssocID="{035E107E-3243-408F-B430-A588CF16023A}" presName="spaceRect" presStyleCnt="0"/>
      <dgm:spPr/>
    </dgm:pt>
    <dgm:pt modelId="{C3D0D625-23F9-4D21-B3C6-96D4F4077B72}" type="pres">
      <dgm:prSet presAssocID="{035E107E-3243-408F-B430-A588CF16023A}" presName="textRect" presStyleLbl="revTx" presStyleIdx="2" presStyleCnt="5">
        <dgm:presLayoutVars>
          <dgm:chMax val="1"/>
          <dgm:chPref val="1"/>
        </dgm:presLayoutVars>
      </dgm:prSet>
      <dgm:spPr/>
    </dgm:pt>
    <dgm:pt modelId="{2B4B03CB-2EE8-43BF-8461-763D3AED7233}" type="pres">
      <dgm:prSet presAssocID="{E423E890-4AB4-4BB2-B8D1-ED3EFD1F9910}" presName="sibTrans" presStyleCnt="0"/>
      <dgm:spPr/>
    </dgm:pt>
    <dgm:pt modelId="{AB8C0E6F-1A4E-4831-9CFE-F74141F70B63}" type="pres">
      <dgm:prSet presAssocID="{8B50EF1E-879C-4658-864D-F48F1DF3F415}" presName="compNode" presStyleCnt="0"/>
      <dgm:spPr/>
    </dgm:pt>
    <dgm:pt modelId="{D959C79A-D6AF-4463-ABAC-C27E7C642025}" type="pres">
      <dgm:prSet presAssocID="{8B50EF1E-879C-4658-864D-F48F1DF3F41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80801368-4CDA-4492-BD11-76408D4DF86C}" type="pres">
      <dgm:prSet presAssocID="{8B50EF1E-879C-4658-864D-F48F1DF3F415}" presName="spaceRect" presStyleCnt="0"/>
      <dgm:spPr/>
    </dgm:pt>
    <dgm:pt modelId="{CAAF0D7A-B450-4C37-B599-65AF99647CE3}" type="pres">
      <dgm:prSet presAssocID="{8B50EF1E-879C-4658-864D-F48F1DF3F415}" presName="textRect" presStyleLbl="revTx" presStyleIdx="3" presStyleCnt="5">
        <dgm:presLayoutVars>
          <dgm:chMax val="1"/>
          <dgm:chPref val="1"/>
        </dgm:presLayoutVars>
      </dgm:prSet>
      <dgm:spPr/>
    </dgm:pt>
    <dgm:pt modelId="{B33F8462-550B-4942-9712-5B81CA8CF318}" type="pres">
      <dgm:prSet presAssocID="{75DB2480-22CF-48FF-BECF-90CE13692D5B}" presName="sibTrans" presStyleCnt="0"/>
      <dgm:spPr/>
    </dgm:pt>
    <dgm:pt modelId="{180D43DF-6B41-44EE-A7BA-CE4BE6B29134}" type="pres">
      <dgm:prSet presAssocID="{BACF00D1-9ACB-4236-B498-66F12C228EB0}" presName="compNode" presStyleCnt="0"/>
      <dgm:spPr/>
    </dgm:pt>
    <dgm:pt modelId="{A01FF75E-ABF8-401A-9C31-0DFF989D5217}" type="pres">
      <dgm:prSet presAssocID="{BACF00D1-9ACB-4236-B498-66F12C228EB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ecturer"/>
        </a:ext>
      </dgm:extLst>
    </dgm:pt>
    <dgm:pt modelId="{B2C14890-44BA-4F7A-9A0A-50E109B075C7}" type="pres">
      <dgm:prSet presAssocID="{BACF00D1-9ACB-4236-B498-66F12C228EB0}" presName="spaceRect" presStyleCnt="0"/>
      <dgm:spPr/>
    </dgm:pt>
    <dgm:pt modelId="{41CEE5F3-8B4E-446F-9656-FB7501C37B30}" type="pres">
      <dgm:prSet presAssocID="{BACF00D1-9ACB-4236-B498-66F12C228EB0}" presName="textRect" presStyleLbl="revTx" presStyleIdx="4" presStyleCnt="5">
        <dgm:presLayoutVars>
          <dgm:chMax val="1"/>
          <dgm:chPref val="1"/>
        </dgm:presLayoutVars>
      </dgm:prSet>
      <dgm:spPr/>
    </dgm:pt>
  </dgm:ptLst>
  <dgm:cxnLst>
    <dgm:cxn modelId="{AC027308-729B-43A0-9B7E-8B0A76B46B33}" srcId="{3A954560-D052-46D3-9486-A92E2C83D4FA}" destId="{BACF00D1-9ACB-4236-B498-66F12C228EB0}" srcOrd="4" destOrd="0" parTransId="{EAA31637-0225-4CF2-BFEC-17D4C20F2396}" sibTransId="{2BE29DEB-AAD9-4A96-9C46-8C9BC3A02588}"/>
    <dgm:cxn modelId="{5B11A21F-EF24-4B2C-A953-262A3E65C197}" type="presOf" srcId="{4CCE27C7-E7D1-4998-9BAD-DED397BF0F46}" destId="{1C73B3DF-B994-431C-B1A8-2C0D2543A810}" srcOrd="0" destOrd="0" presId="urn:microsoft.com/office/officeart/2018/2/layout/IconLabelList"/>
    <dgm:cxn modelId="{526AD63B-EA3E-4348-B1FB-D780BBF61B89}" type="presOf" srcId="{3A954560-D052-46D3-9486-A92E2C83D4FA}" destId="{FC4DB5C2-5686-4D5B-A1C9-734BE9A0C4A4}" srcOrd="0" destOrd="0" presId="urn:microsoft.com/office/officeart/2018/2/layout/IconLabelList"/>
    <dgm:cxn modelId="{C1C49365-5643-4C7D-B409-C825DAAF768F}" type="presOf" srcId="{8B50EF1E-879C-4658-864D-F48F1DF3F415}" destId="{CAAF0D7A-B450-4C37-B599-65AF99647CE3}" srcOrd="0" destOrd="0" presId="urn:microsoft.com/office/officeart/2018/2/layout/IconLabelList"/>
    <dgm:cxn modelId="{A9F54D85-7FA3-43D6-9BE2-00833EDD6BB6}" srcId="{3A954560-D052-46D3-9486-A92E2C83D4FA}" destId="{8B50EF1E-879C-4658-864D-F48F1DF3F415}" srcOrd="3" destOrd="0" parTransId="{2BBB787D-50CF-40B6-A665-B6AD3FBBE54A}" sibTransId="{75DB2480-22CF-48FF-BECF-90CE13692D5B}"/>
    <dgm:cxn modelId="{D9D4DB89-915F-4B51-98ED-C39840A1B311}" srcId="{3A954560-D052-46D3-9486-A92E2C83D4FA}" destId="{134B22A9-79D9-4E38-9761-69D73B893F65}" srcOrd="0" destOrd="0" parTransId="{69D8593F-5C87-4774-BFA4-4C99A4ED4F8C}" sibTransId="{B8545059-7719-4C6F-B94F-0C8B15A47015}"/>
    <dgm:cxn modelId="{F24F6FAB-3219-4915-B55D-9C4EC83D813A}" type="presOf" srcId="{BACF00D1-9ACB-4236-B498-66F12C228EB0}" destId="{41CEE5F3-8B4E-446F-9656-FB7501C37B30}" srcOrd="0" destOrd="0" presId="urn:microsoft.com/office/officeart/2018/2/layout/IconLabelList"/>
    <dgm:cxn modelId="{8FFBE4B0-D9A9-4A5C-BA2F-214380A45F9A}" srcId="{3A954560-D052-46D3-9486-A92E2C83D4FA}" destId="{035E107E-3243-408F-B430-A588CF16023A}" srcOrd="2" destOrd="0" parTransId="{162EC330-DD86-4149-8E66-CD36E079E912}" sibTransId="{E423E890-4AB4-4BB2-B8D1-ED3EFD1F9910}"/>
    <dgm:cxn modelId="{34D9D6B3-1C99-43AB-A708-5D5E5201CFAD}" type="presOf" srcId="{134B22A9-79D9-4E38-9761-69D73B893F65}" destId="{D14D9AE7-1E36-452B-AE45-E6FF941C6B35}" srcOrd="0" destOrd="0" presId="urn:microsoft.com/office/officeart/2018/2/layout/IconLabelList"/>
    <dgm:cxn modelId="{8D7095F8-FDFE-4F5F-AE0A-33EFA21A09E6}" srcId="{3A954560-D052-46D3-9486-A92E2C83D4FA}" destId="{4CCE27C7-E7D1-4998-9BAD-DED397BF0F46}" srcOrd="1" destOrd="0" parTransId="{2E85F715-9E0C-42F3-825F-5F07DE051775}" sibTransId="{B41D8E6A-CD75-4795-8ED1-F66FC04674DB}"/>
    <dgm:cxn modelId="{4CAAFEFD-6438-4E2E-927A-17AA1BA65343}" type="presOf" srcId="{035E107E-3243-408F-B430-A588CF16023A}" destId="{C3D0D625-23F9-4D21-B3C6-96D4F4077B72}" srcOrd="0" destOrd="0" presId="urn:microsoft.com/office/officeart/2018/2/layout/IconLabelList"/>
    <dgm:cxn modelId="{CE2B48A6-A573-4F03-8C8F-B41119433D71}" type="presParOf" srcId="{FC4DB5C2-5686-4D5B-A1C9-734BE9A0C4A4}" destId="{CBEE1C5E-4F53-41E4-AFAD-AA116071BD85}" srcOrd="0" destOrd="0" presId="urn:microsoft.com/office/officeart/2018/2/layout/IconLabelList"/>
    <dgm:cxn modelId="{9F66CFD2-4C52-40E3-9C72-67DB9295FCE1}" type="presParOf" srcId="{CBEE1C5E-4F53-41E4-AFAD-AA116071BD85}" destId="{6D7821C8-B748-4C0A-8045-EDE86993F6CB}" srcOrd="0" destOrd="0" presId="urn:microsoft.com/office/officeart/2018/2/layout/IconLabelList"/>
    <dgm:cxn modelId="{D9F9F687-59A9-46F4-AB90-9D6BACEBF85A}" type="presParOf" srcId="{CBEE1C5E-4F53-41E4-AFAD-AA116071BD85}" destId="{6E6A3D35-DE22-4C55-8BD7-DB64A1F9C7C1}" srcOrd="1" destOrd="0" presId="urn:microsoft.com/office/officeart/2018/2/layout/IconLabelList"/>
    <dgm:cxn modelId="{6C9E81AC-94ED-4A70-9B41-4873C94C8249}" type="presParOf" srcId="{CBEE1C5E-4F53-41E4-AFAD-AA116071BD85}" destId="{D14D9AE7-1E36-452B-AE45-E6FF941C6B35}" srcOrd="2" destOrd="0" presId="urn:microsoft.com/office/officeart/2018/2/layout/IconLabelList"/>
    <dgm:cxn modelId="{875EC586-82B4-4C86-9BEE-E175DAE0DFF1}" type="presParOf" srcId="{FC4DB5C2-5686-4D5B-A1C9-734BE9A0C4A4}" destId="{24913E72-C8D7-46BF-843F-6E3DF2CA555E}" srcOrd="1" destOrd="0" presId="urn:microsoft.com/office/officeart/2018/2/layout/IconLabelList"/>
    <dgm:cxn modelId="{AC79103B-DAA7-448F-A1FE-1246E22EBC2E}" type="presParOf" srcId="{FC4DB5C2-5686-4D5B-A1C9-734BE9A0C4A4}" destId="{FB8129DB-2D98-405E-8C86-5C743900A6A4}" srcOrd="2" destOrd="0" presId="urn:microsoft.com/office/officeart/2018/2/layout/IconLabelList"/>
    <dgm:cxn modelId="{A833B9D0-78C7-44E7-B4AD-8991C8756A23}" type="presParOf" srcId="{FB8129DB-2D98-405E-8C86-5C743900A6A4}" destId="{D3435BAD-F9D7-4773-8EC7-5E236E303FE9}" srcOrd="0" destOrd="0" presId="urn:microsoft.com/office/officeart/2018/2/layout/IconLabelList"/>
    <dgm:cxn modelId="{56DBE4FD-8EC6-471A-B46F-1F83ED400C49}" type="presParOf" srcId="{FB8129DB-2D98-405E-8C86-5C743900A6A4}" destId="{DAD43757-A1EA-483D-92DD-BBF4F999C863}" srcOrd="1" destOrd="0" presId="urn:microsoft.com/office/officeart/2018/2/layout/IconLabelList"/>
    <dgm:cxn modelId="{09467DC8-F847-4147-994F-888C8A471578}" type="presParOf" srcId="{FB8129DB-2D98-405E-8C86-5C743900A6A4}" destId="{1C73B3DF-B994-431C-B1A8-2C0D2543A810}" srcOrd="2" destOrd="0" presId="urn:microsoft.com/office/officeart/2018/2/layout/IconLabelList"/>
    <dgm:cxn modelId="{513AFB93-6533-489F-8547-3EEDEBD4C433}" type="presParOf" srcId="{FC4DB5C2-5686-4D5B-A1C9-734BE9A0C4A4}" destId="{8BB0B9EA-1E19-4474-A12B-8FE1428CA602}" srcOrd="3" destOrd="0" presId="urn:microsoft.com/office/officeart/2018/2/layout/IconLabelList"/>
    <dgm:cxn modelId="{7C71D4DB-70DC-428B-95C7-6583B885B00A}" type="presParOf" srcId="{FC4DB5C2-5686-4D5B-A1C9-734BE9A0C4A4}" destId="{960ADD9B-B6AE-4BD9-8CBD-A987BD5CF3C4}" srcOrd="4" destOrd="0" presId="urn:microsoft.com/office/officeart/2018/2/layout/IconLabelList"/>
    <dgm:cxn modelId="{42390BFF-0EAC-4A9B-BCFE-36284FF6ACD5}" type="presParOf" srcId="{960ADD9B-B6AE-4BD9-8CBD-A987BD5CF3C4}" destId="{54215012-9929-40EF-ACD4-ECD5C5739849}" srcOrd="0" destOrd="0" presId="urn:microsoft.com/office/officeart/2018/2/layout/IconLabelList"/>
    <dgm:cxn modelId="{625CFA12-68F9-445D-A369-4ECBBB0C9BB4}" type="presParOf" srcId="{960ADD9B-B6AE-4BD9-8CBD-A987BD5CF3C4}" destId="{F923D53D-72AA-4AE8-85FB-91E62CD447CC}" srcOrd="1" destOrd="0" presId="urn:microsoft.com/office/officeart/2018/2/layout/IconLabelList"/>
    <dgm:cxn modelId="{3EC73D5F-56EA-4446-A2C5-93E51056376D}" type="presParOf" srcId="{960ADD9B-B6AE-4BD9-8CBD-A987BD5CF3C4}" destId="{C3D0D625-23F9-4D21-B3C6-96D4F4077B72}" srcOrd="2" destOrd="0" presId="urn:microsoft.com/office/officeart/2018/2/layout/IconLabelList"/>
    <dgm:cxn modelId="{AF3D9D68-E780-47FB-8D1A-DDCF518B8A29}" type="presParOf" srcId="{FC4DB5C2-5686-4D5B-A1C9-734BE9A0C4A4}" destId="{2B4B03CB-2EE8-43BF-8461-763D3AED7233}" srcOrd="5" destOrd="0" presId="urn:microsoft.com/office/officeart/2018/2/layout/IconLabelList"/>
    <dgm:cxn modelId="{F6EDFA29-044D-482D-B013-4290296E0702}" type="presParOf" srcId="{FC4DB5C2-5686-4D5B-A1C9-734BE9A0C4A4}" destId="{AB8C0E6F-1A4E-4831-9CFE-F74141F70B63}" srcOrd="6" destOrd="0" presId="urn:microsoft.com/office/officeart/2018/2/layout/IconLabelList"/>
    <dgm:cxn modelId="{D4B06A2D-687A-4CC2-B14D-8737441CE86B}" type="presParOf" srcId="{AB8C0E6F-1A4E-4831-9CFE-F74141F70B63}" destId="{D959C79A-D6AF-4463-ABAC-C27E7C642025}" srcOrd="0" destOrd="0" presId="urn:microsoft.com/office/officeart/2018/2/layout/IconLabelList"/>
    <dgm:cxn modelId="{7D80F75E-6B38-49B0-ABFA-925897235DC4}" type="presParOf" srcId="{AB8C0E6F-1A4E-4831-9CFE-F74141F70B63}" destId="{80801368-4CDA-4492-BD11-76408D4DF86C}" srcOrd="1" destOrd="0" presId="urn:microsoft.com/office/officeart/2018/2/layout/IconLabelList"/>
    <dgm:cxn modelId="{86E6ECC1-8E9E-4C87-B90E-23EE3C86B056}" type="presParOf" srcId="{AB8C0E6F-1A4E-4831-9CFE-F74141F70B63}" destId="{CAAF0D7A-B450-4C37-B599-65AF99647CE3}" srcOrd="2" destOrd="0" presId="urn:microsoft.com/office/officeart/2018/2/layout/IconLabelList"/>
    <dgm:cxn modelId="{A3AEA01F-36F3-4DCE-A552-84282163757B}" type="presParOf" srcId="{FC4DB5C2-5686-4D5B-A1C9-734BE9A0C4A4}" destId="{B33F8462-550B-4942-9712-5B81CA8CF318}" srcOrd="7" destOrd="0" presId="urn:microsoft.com/office/officeart/2018/2/layout/IconLabelList"/>
    <dgm:cxn modelId="{8965C8FB-FB1D-404C-B887-05374A169D11}" type="presParOf" srcId="{FC4DB5C2-5686-4D5B-A1C9-734BE9A0C4A4}" destId="{180D43DF-6B41-44EE-A7BA-CE4BE6B29134}" srcOrd="8" destOrd="0" presId="urn:microsoft.com/office/officeart/2018/2/layout/IconLabelList"/>
    <dgm:cxn modelId="{F9674605-64F2-4F0E-9D8A-7201338C7DC6}" type="presParOf" srcId="{180D43DF-6B41-44EE-A7BA-CE4BE6B29134}" destId="{A01FF75E-ABF8-401A-9C31-0DFF989D5217}" srcOrd="0" destOrd="0" presId="urn:microsoft.com/office/officeart/2018/2/layout/IconLabelList"/>
    <dgm:cxn modelId="{72383D24-9303-4532-A59A-582F2B9F6256}" type="presParOf" srcId="{180D43DF-6B41-44EE-A7BA-CE4BE6B29134}" destId="{B2C14890-44BA-4F7A-9A0A-50E109B075C7}" srcOrd="1" destOrd="0" presId="urn:microsoft.com/office/officeart/2018/2/layout/IconLabelList"/>
    <dgm:cxn modelId="{93154130-3FB3-40E0-A545-5CF73D4A41E4}" type="presParOf" srcId="{180D43DF-6B41-44EE-A7BA-CE4BE6B29134}" destId="{41CEE5F3-8B4E-446F-9656-FB7501C37B3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137D4F-9EE0-40DE-86AE-C81C18CD5E8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4EC66DA-51B1-4A00-99C0-116365C43D9B}">
      <dgm:prSet/>
      <dgm:spPr/>
      <dgm:t>
        <a:bodyPr/>
        <a:lstStyle/>
        <a:p>
          <a:r>
            <a:rPr lang="en-US"/>
            <a:t>Government by bureaucracy</a:t>
          </a:r>
        </a:p>
      </dgm:t>
    </dgm:pt>
    <dgm:pt modelId="{F0105B12-B2A2-4AD1-85BE-A5AD01E47DA2}" type="parTrans" cxnId="{CA3EBAA6-C296-403F-BCDF-E0CEC068F4CF}">
      <dgm:prSet/>
      <dgm:spPr/>
      <dgm:t>
        <a:bodyPr/>
        <a:lstStyle/>
        <a:p>
          <a:endParaRPr lang="en-US"/>
        </a:p>
      </dgm:t>
    </dgm:pt>
    <dgm:pt modelId="{B58D4300-011D-4EFB-8272-85B2417AFAC6}" type="sibTrans" cxnId="{CA3EBAA6-C296-403F-BCDF-E0CEC068F4CF}">
      <dgm:prSet/>
      <dgm:spPr/>
      <dgm:t>
        <a:bodyPr/>
        <a:lstStyle/>
        <a:p>
          <a:endParaRPr lang="en-US"/>
        </a:p>
      </dgm:t>
    </dgm:pt>
    <dgm:pt modelId="{22576DBD-A1E7-4664-AC5C-028F7987AF56}">
      <dgm:prSet/>
      <dgm:spPr/>
      <dgm:t>
        <a:bodyPr/>
        <a:lstStyle/>
        <a:p>
          <a:r>
            <a:rPr lang="en-US"/>
            <a:t>Arrogation of power by administration in name of Executive</a:t>
          </a:r>
        </a:p>
      </dgm:t>
    </dgm:pt>
    <dgm:pt modelId="{72CE5ABC-58FD-468E-8246-BFA4451E771A}" type="parTrans" cxnId="{B93370C1-30D6-4FF6-ADBB-8150F732716B}">
      <dgm:prSet/>
      <dgm:spPr/>
      <dgm:t>
        <a:bodyPr/>
        <a:lstStyle/>
        <a:p>
          <a:endParaRPr lang="en-US"/>
        </a:p>
      </dgm:t>
    </dgm:pt>
    <dgm:pt modelId="{52ED6E6D-854E-41C6-B56C-E52BB132E472}" type="sibTrans" cxnId="{B93370C1-30D6-4FF6-ADBB-8150F732716B}">
      <dgm:prSet/>
      <dgm:spPr/>
      <dgm:t>
        <a:bodyPr/>
        <a:lstStyle/>
        <a:p>
          <a:endParaRPr lang="en-US"/>
        </a:p>
      </dgm:t>
    </dgm:pt>
    <dgm:pt modelId="{BCC608BA-DC26-426E-A2A5-71BD75962613}">
      <dgm:prSet/>
      <dgm:spPr/>
      <dgm:t>
        <a:bodyPr/>
        <a:lstStyle/>
        <a:p>
          <a:r>
            <a:rPr lang="en-US"/>
            <a:t>How is accountability maintained?</a:t>
          </a:r>
        </a:p>
      </dgm:t>
    </dgm:pt>
    <dgm:pt modelId="{22B8ED9C-2193-41DA-8585-994F0EBC61AC}" type="parTrans" cxnId="{1A814398-D166-4B5F-BB14-A89EAE614AB3}">
      <dgm:prSet/>
      <dgm:spPr/>
      <dgm:t>
        <a:bodyPr/>
        <a:lstStyle/>
        <a:p>
          <a:endParaRPr lang="en-US"/>
        </a:p>
      </dgm:t>
    </dgm:pt>
    <dgm:pt modelId="{C7EC0B64-445A-492D-9C5D-ABCBCF8988DD}" type="sibTrans" cxnId="{1A814398-D166-4B5F-BB14-A89EAE614AB3}">
      <dgm:prSet/>
      <dgm:spPr/>
      <dgm:t>
        <a:bodyPr/>
        <a:lstStyle/>
        <a:p>
          <a:endParaRPr lang="en-US"/>
        </a:p>
      </dgm:t>
    </dgm:pt>
    <dgm:pt modelId="{71EB452C-BF67-49CD-B347-CBE73A101191}">
      <dgm:prSet/>
      <dgm:spPr/>
      <dgm:t>
        <a:bodyPr/>
        <a:lstStyle/>
        <a:p>
          <a:r>
            <a:rPr lang="en-US"/>
            <a:t>Political accountability via Legislature</a:t>
          </a:r>
        </a:p>
      </dgm:t>
    </dgm:pt>
    <dgm:pt modelId="{EE90DC12-BFD6-4342-A20E-99D5E2B8CF19}" type="parTrans" cxnId="{25DAEB14-6C68-4182-97FA-AC4911CB88CF}">
      <dgm:prSet/>
      <dgm:spPr/>
      <dgm:t>
        <a:bodyPr/>
        <a:lstStyle/>
        <a:p>
          <a:endParaRPr lang="en-US"/>
        </a:p>
      </dgm:t>
    </dgm:pt>
    <dgm:pt modelId="{C938E57B-BDD2-4E78-BA73-46A91B24D2FB}" type="sibTrans" cxnId="{25DAEB14-6C68-4182-97FA-AC4911CB88CF}">
      <dgm:prSet/>
      <dgm:spPr/>
      <dgm:t>
        <a:bodyPr/>
        <a:lstStyle/>
        <a:p>
          <a:endParaRPr lang="en-US"/>
        </a:p>
      </dgm:t>
    </dgm:pt>
    <dgm:pt modelId="{9B4F813D-049A-4733-B1E5-9DA7273497CB}">
      <dgm:prSet/>
      <dgm:spPr/>
      <dgm:t>
        <a:bodyPr/>
        <a:lstStyle/>
        <a:p>
          <a:r>
            <a:rPr lang="en-US"/>
            <a:t>Legal accountability via Courts</a:t>
          </a:r>
        </a:p>
      </dgm:t>
    </dgm:pt>
    <dgm:pt modelId="{4DE7C3E7-F7A0-4ED7-BCB8-6411F3C599C8}" type="parTrans" cxnId="{08FBA5EE-38D3-4342-ABF4-82E8E313D9EA}">
      <dgm:prSet/>
      <dgm:spPr/>
      <dgm:t>
        <a:bodyPr/>
        <a:lstStyle/>
        <a:p>
          <a:endParaRPr lang="en-US"/>
        </a:p>
      </dgm:t>
    </dgm:pt>
    <dgm:pt modelId="{851764E0-FC02-4770-9A33-C3BC8CAE6725}" type="sibTrans" cxnId="{08FBA5EE-38D3-4342-ABF4-82E8E313D9EA}">
      <dgm:prSet/>
      <dgm:spPr/>
      <dgm:t>
        <a:bodyPr/>
        <a:lstStyle/>
        <a:p>
          <a:endParaRPr lang="en-US"/>
        </a:p>
      </dgm:t>
    </dgm:pt>
    <dgm:pt modelId="{A23FF932-6112-4A04-9934-5DB2F64FCD5B}" type="pres">
      <dgm:prSet presAssocID="{64137D4F-9EE0-40DE-86AE-C81C18CD5E85}" presName="root" presStyleCnt="0">
        <dgm:presLayoutVars>
          <dgm:dir/>
          <dgm:resizeHandles val="exact"/>
        </dgm:presLayoutVars>
      </dgm:prSet>
      <dgm:spPr/>
    </dgm:pt>
    <dgm:pt modelId="{8BAE4DD1-ABC1-4A1B-8868-26E2849C24F2}" type="pres">
      <dgm:prSet presAssocID="{64137D4F-9EE0-40DE-86AE-C81C18CD5E85}" presName="container" presStyleCnt="0">
        <dgm:presLayoutVars>
          <dgm:dir/>
          <dgm:resizeHandles val="exact"/>
        </dgm:presLayoutVars>
      </dgm:prSet>
      <dgm:spPr/>
    </dgm:pt>
    <dgm:pt modelId="{6CA96323-48D7-40E1-887C-7CB3B1F32871}" type="pres">
      <dgm:prSet presAssocID="{94EC66DA-51B1-4A00-99C0-116365C43D9B}" presName="compNode" presStyleCnt="0"/>
      <dgm:spPr/>
    </dgm:pt>
    <dgm:pt modelId="{2DC1861E-8E23-43E6-8140-28532589282E}" type="pres">
      <dgm:prSet presAssocID="{94EC66DA-51B1-4A00-99C0-116365C43D9B}" presName="iconBgRect" presStyleLbl="bgShp" presStyleIdx="0" presStyleCnt="5"/>
      <dgm:spPr/>
    </dgm:pt>
    <dgm:pt modelId="{4AD5E100-57D5-4402-BEEF-E0E462B4AE82}" type="pres">
      <dgm:prSet presAssocID="{94EC66DA-51B1-4A00-99C0-116365C43D9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3D0F4809-2AA5-4D9F-9847-86F5E2B10430}" type="pres">
      <dgm:prSet presAssocID="{94EC66DA-51B1-4A00-99C0-116365C43D9B}" presName="spaceRect" presStyleCnt="0"/>
      <dgm:spPr/>
    </dgm:pt>
    <dgm:pt modelId="{5D5CC1AE-B834-408D-B3A8-F32824B85B74}" type="pres">
      <dgm:prSet presAssocID="{94EC66DA-51B1-4A00-99C0-116365C43D9B}" presName="textRect" presStyleLbl="revTx" presStyleIdx="0" presStyleCnt="5">
        <dgm:presLayoutVars>
          <dgm:chMax val="1"/>
          <dgm:chPref val="1"/>
        </dgm:presLayoutVars>
      </dgm:prSet>
      <dgm:spPr/>
    </dgm:pt>
    <dgm:pt modelId="{2199ACDF-B3BD-4BAF-B907-C479FBF11777}" type="pres">
      <dgm:prSet presAssocID="{B58D4300-011D-4EFB-8272-85B2417AFAC6}" presName="sibTrans" presStyleLbl="sibTrans2D1" presStyleIdx="0" presStyleCnt="0"/>
      <dgm:spPr/>
    </dgm:pt>
    <dgm:pt modelId="{4192EE36-3BC0-4703-8DA1-4FABCAF33933}" type="pres">
      <dgm:prSet presAssocID="{22576DBD-A1E7-4664-AC5C-028F7987AF56}" presName="compNode" presStyleCnt="0"/>
      <dgm:spPr/>
    </dgm:pt>
    <dgm:pt modelId="{4EFCD152-BDF8-469F-9734-3BE9DC0DC1AD}" type="pres">
      <dgm:prSet presAssocID="{22576DBD-A1E7-4664-AC5C-028F7987AF56}" presName="iconBgRect" presStyleLbl="bgShp" presStyleIdx="1" presStyleCnt="5"/>
      <dgm:spPr/>
    </dgm:pt>
    <dgm:pt modelId="{52ACB4DD-AA0D-4DA4-A71F-DCB89ACEEEED}" type="pres">
      <dgm:prSet presAssocID="{22576DBD-A1E7-4664-AC5C-028F7987AF5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86F62F50-30EF-4E7E-AB76-FDB10330D5FC}" type="pres">
      <dgm:prSet presAssocID="{22576DBD-A1E7-4664-AC5C-028F7987AF56}" presName="spaceRect" presStyleCnt="0"/>
      <dgm:spPr/>
    </dgm:pt>
    <dgm:pt modelId="{B8FA7EEB-2A6A-4667-A45C-FAC4DD12359B}" type="pres">
      <dgm:prSet presAssocID="{22576DBD-A1E7-4664-AC5C-028F7987AF56}" presName="textRect" presStyleLbl="revTx" presStyleIdx="1" presStyleCnt="5">
        <dgm:presLayoutVars>
          <dgm:chMax val="1"/>
          <dgm:chPref val="1"/>
        </dgm:presLayoutVars>
      </dgm:prSet>
      <dgm:spPr/>
    </dgm:pt>
    <dgm:pt modelId="{4092621D-28E0-4D7E-9347-F0B03E533284}" type="pres">
      <dgm:prSet presAssocID="{52ED6E6D-854E-41C6-B56C-E52BB132E472}" presName="sibTrans" presStyleLbl="sibTrans2D1" presStyleIdx="0" presStyleCnt="0"/>
      <dgm:spPr/>
    </dgm:pt>
    <dgm:pt modelId="{1C5CD94A-055A-4370-9503-722BDB30E8C0}" type="pres">
      <dgm:prSet presAssocID="{BCC608BA-DC26-426E-A2A5-71BD75962613}" presName="compNode" presStyleCnt="0"/>
      <dgm:spPr/>
    </dgm:pt>
    <dgm:pt modelId="{968903CB-D661-4648-8FC0-E5BDFC3EB1E8}" type="pres">
      <dgm:prSet presAssocID="{BCC608BA-DC26-426E-A2A5-71BD75962613}" presName="iconBgRect" presStyleLbl="bgShp" presStyleIdx="2" presStyleCnt="5"/>
      <dgm:spPr/>
    </dgm:pt>
    <dgm:pt modelId="{E4161BF4-7B38-40F7-9E30-44FDE6349135}" type="pres">
      <dgm:prSet presAssocID="{BCC608BA-DC26-426E-A2A5-71BD7596261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4FFC47A-E59C-44A9-A6DB-12CAD1057789}" type="pres">
      <dgm:prSet presAssocID="{BCC608BA-DC26-426E-A2A5-71BD75962613}" presName="spaceRect" presStyleCnt="0"/>
      <dgm:spPr/>
    </dgm:pt>
    <dgm:pt modelId="{39CD3FC5-BE3E-4FA2-A432-A97D3DAD7C0E}" type="pres">
      <dgm:prSet presAssocID="{BCC608BA-DC26-426E-A2A5-71BD75962613}" presName="textRect" presStyleLbl="revTx" presStyleIdx="2" presStyleCnt="5">
        <dgm:presLayoutVars>
          <dgm:chMax val="1"/>
          <dgm:chPref val="1"/>
        </dgm:presLayoutVars>
      </dgm:prSet>
      <dgm:spPr/>
    </dgm:pt>
    <dgm:pt modelId="{E659DC86-4FC5-4C1B-9C35-FFF3F02EA301}" type="pres">
      <dgm:prSet presAssocID="{C7EC0B64-445A-492D-9C5D-ABCBCF8988DD}" presName="sibTrans" presStyleLbl="sibTrans2D1" presStyleIdx="0" presStyleCnt="0"/>
      <dgm:spPr/>
    </dgm:pt>
    <dgm:pt modelId="{793CE832-151C-4617-9695-ACC61B28E0B6}" type="pres">
      <dgm:prSet presAssocID="{71EB452C-BF67-49CD-B347-CBE73A101191}" presName="compNode" presStyleCnt="0"/>
      <dgm:spPr/>
    </dgm:pt>
    <dgm:pt modelId="{6FC62619-0293-42FC-BAAE-E2D76ACE009B}" type="pres">
      <dgm:prSet presAssocID="{71EB452C-BF67-49CD-B347-CBE73A101191}" presName="iconBgRect" presStyleLbl="bgShp" presStyleIdx="3" presStyleCnt="5"/>
      <dgm:spPr/>
    </dgm:pt>
    <dgm:pt modelId="{B228D9BD-ACDB-4235-9440-9E54702D05E8}" type="pres">
      <dgm:prSet presAssocID="{71EB452C-BF67-49CD-B347-CBE73A10119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ecturer"/>
        </a:ext>
      </dgm:extLst>
    </dgm:pt>
    <dgm:pt modelId="{D48A92AE-1E26-4DA4-AE7E-DB765F272F48}" type="pres">
      <dgm:prSet presAssocID="{71EB452C-BF67-49CD-B347-CBE73A101191}" presName="spaceRect" presStyleCnt="0"/>
      <dgm:spPr/>
    </dgm:pt>
    <dgm:pt modelId="{04968719-B023-45FE-87E6-6C1AE9B32EEA}" type="pres">
      <dgm:prSet presAssocID="{71EB452C-BF67-49CD-B347-CBE73A101191}" presName="textRect" presStyleLbl="revTx" presStyleIdx="3" presStyleCnt="5">
        <dgm:presLayoutVars>
          <dgm:chMax val="1"/>
          <dgm:chPref val="1"/>
        </dgm:presLayoutVars>
      </dgm:prSet>
      <dgm:spPr/>
    </dgm:pt>
    <dgm:pt modelId="{523A768D-36F3-4204-8D1B-DC8FDBF7BC27}" type="pres">
      <dgm:prSet presAssocID="{C938E57B-BDD2-4E78-BA73-46A91B24D2FB}" presName="sibTrans" presStyleLbl="sibTrans2D1" presStyleIdx="0" presStyleCnt="0"/>
      <dgm:spPr/>
    </dgm:pt>
    <dgm:pt modelId="{0E56682A-543F-41D8-80EA-182C3161BB79}" type="pres">
      <dgm:prSet presAssocID="{9B4F813D-049A-4733-B1E5-9DA7273497CB}" presName="compNode" presStyleCnt="0"/>
      <dgm:spPr/>
    </dgm:pt>
    <dgm:pt modelId="{40E0B9EF-77F7-4482-91E4-60C055279FF2}" type="pres">
      <dgm:prSet presAssocID="{9B4F813D-049A-4733-B1E5-9DA7273497CB}" presName="iconBgRect" presStyleLbl="bgShp" presStyleIdx="4" presStyleCnt="5"/>
      <dgm:spPr/>
    </dgm:pt>
    <dgm:pt modelId="{B35D22D5-E97E-4E5F-81E6-A670687879E9}" type="pres">
      <dgm:prSet presAssocID="{9B4F813D-049A-4733-B1E5-9DA7273497C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5379046C-9AE7-45A2-BD61-555E446BCD20}" type="pres">
      <dgm:prSet presAssocID="{9B4F813D-049A-4733-B1E5-9DA7273497CB}" presName="spaceRect" presStyleCnt="0"/>
      <dgm:spPr/>
    </dgm:pt>
    <dgm:pt modelId="{6A2D3EA7-A88D-441D-BDB1-79154F50567A}" type="pres">
      <dgm:prSet presAssocID="{9B4F813D-049A-4733-B1E5-9DA7273497CB}" presName="textRect" presStyleLbl="revTx" presStyleIdx="4" presStyleCnt="5">
        <dgm:presLayoutVars>
          <dgm:chMax val="1"/>
          <dgm:chPref val="1"/>
        </dgm:presLayoutVars>
      </dgm:prSet>
      <dgm:spPr/>
    </dgm:pt>
  </dgm:ptLst>
  <dgm:cxnLst>
    <dgm:cxn modelId="{25DAEB14-6C68-4182-97FA-AC4911CB88CF}" srcId="{64137D4F-9EE0-40DE-86AE-C81C18CD5E85}" destId="{71EB452C-BF67-49CD-B347-CBE73A101191}" srcOrd="3" destOrd="0" parTransId="{EE90DC12-BFD6-4342-A20E-99D5E2B8CF19}" sibTransId="{C938E57B-BDD2-4E78-BA73-46A91B24D2FB}"/>
    <dgm:cxn modelId="{D10AF71E-AAFA-46C0-B9A4-55CE8AFDF890}" type="presOf" srcId="{52ED6E6D-854E-41C6-B56C-E52BB132E472}" destId="{4092621D-28E0-4D7E-9347-F0B03E533284}" srcOrd="0" destOrd="0" presId="urn:microsoft.com/office/officeart/2018/2/layout/IconCircleList"/>
    <dgm:cxn modelId="{428C6261-ECD6-4FCA-8178-0DBBBEA46D25}" type="presOf" srcId="{94EC66DA-51B1-4A00-99C0-116365C43D9B}" destId="{5D5CC1AE-B834-408D-B3A8-F32824B85B74}" srcOrd="0" destOrd="0" presId="urn:microsoft.com/office/officeart/2018/2/layout/IconCircleList"/>
    <dgm:cxn modelId="{B9177449-FC67-4C27-B54C-A7D8A8FC492B}" type="presOf" srcId="{22576DBD-A1E7-4664-AC5C-028F7987AF56}" destId="{B8FA7EEB-2A6A-4667-A45C-FAC4DD12359B}" srcOrd="0" destOrd="0" presId="urn:microsoft.com/office/officeart/2018/2/layout/IconCircleList"/>
    <dgm:cxn modelId="{32F9344E-2DF7-4EA0-BB55-F9F2EBE432D3}" type="presOf" srcId="{71EB452C-BF67-49CD-B347-CBE73A101191}" destId="{04968719-B023-45FE-87E6-6C1AE9B32EEA}" srcOrd="0" destOrd="0" presId="urn:microsoft.com/office/officeart/2018/2/layout/IconCircleList"/>
    <dgm:cxn modelId="{BE8FB159-BC5C-4C3A-93D0-1CDA8CEF0EF8}" type="presOf" srcId="{64137D4F-9EE0-40DE-86AE-C81C18CD5E85}" destId="{A23FF932-6112-4A04-9934-5DB2F64FCD5B}" srcOrd="0" destOrd="0" presId="urn:microsoft.com/office/officeart/2018/2/layout/IconCircleList"/>
    <dgm:cxn modelId="{171B6E80-D652-4B51-B5DD-90DE96DCC066}" type="presOf" srcId="{C7EC0B64-445A-492D-9C5D-ABCBCF8988DD}" destId="{E659DC86-4FC5-4C1B-9C35-FFF3F02EA301}" srcOrd="0" destOrd="0" presId="urn:microsoft.com/office/officeart/2018/2/layout/IconCircleList"/>
    <dgm:cxn modelId="{3E91C184-230A-46AB-B4FC-5D05622B8743}" type="presOf" srcId="{C938E57B-BDD2-4E78-BA73-46A91B24D2FB}" destId="{523A768D-36F3-4204-8D1B-DC8FDBF7BC27}" srcOrd="0" destOrd="0" presId="urn:microsoft.com/office/officeart/2018/2/layout/IconCircleList"/>
    <dgm:cxn modelId="{1A814398-D166-4B5F-BB14-A89EAE614AB3}" srcId="{64137D4F-9EE0-40DE-86AE-C81C18CD5E85}" destId="{BCC608BA-DC26-426E-A2A5-71BD75962613}" srcOrd="2" destOrd="0" parTransId="{22B8ED9C-2193-41DA-8585-994F0EBC61AC}" sibTransId="{C7EC0B64-445A-492D-9C5D-ABCBCF8988DD}"/>
    <dgm:cxn modelId="{CA3EBAA6-C296-403F-BCDF-E0CEC068F4CF}" srcId="{64137D4F-9EE0-40DE-86AE-C81C18CD5E85}" destId="{94EC66DA-51B1-4A00-99C0-116365C43D9B}" srcOrd="0" destOrd="0" parTransId="{F0105B12-B2A2-4AD1-85BE-A5AD01E47DA2}" sibTransId="{B58D4300-011D-4EFB-8272-85B2417AFAC6}"/>
    <dgm:cxn modelId="{EA3977BD-83C0-4EE1-A9E0-23513012471D}" type="presOf" srcId="{BCC608BA-DC26-426E-A2A5-71BD75962613}" destId="{39CD3FC5-BE3E-4FA2-A432-A97D3DAD7C0E}" srcOrd="0" destOrd="0" presId="urn:microsoft.com/office/officeart/2018/2/layout/IconCircleList"/>
    <dgm:cxn modelId="{B93370C1-30D6-4FF6-ADBB-8150F732716B}" srcId="{64137D4F-9EE0-40DE-86AE-C81C18CD5E85}" destId="{22576DBD-A1E7-4664-AC5C-028F7987AF56}" srcOrd="1" destOrd="0" parTransId="{72CE5ABC-58FD-468E-8246-BFA4451E771A}" sibTransId="{52ED6E6D-854E-41C6-B56C-E52BB132E472}"/>
    <dgm:cxn modelId="{86D338E6-D0A0-49E2-B0C5-677F045FFE73}" type="presOf" srcId="{9B4F813D-049A-4733-B1E5-9DA7273497CB}" destId="{6A2D3EA7-A88D-441D-BDB1-79154F50567A}" srcOrd="0" destOrd="0" presId="urn:microsoft.com/office/officeart/2018/2/layout/IconCircleList"/>
    <dgm:cxn modelId="{08FBA5EE-38D3-4342-ABF4-82E8E313D9EA}" srcId="{64137D4F-9EE0-40DE-86AE-C81C18CD5E85}" destId="{9B4F813D-049A-4733-B1E5-9DA7273497CB}" srcOrd="4" destOrd="0" parTransId="{4DE7C3E7-F7A0-4ED7-BCB8-6411F3C599C8}" sibTransId="{851764E0-FC02-4770-9A33-C3BC8CAE6725}"/>
    <dgm:cxn modelId="{0C6F39FA-BC44-4EB9-9397-72F1CF20640F}" type="presOf" srcId="{B58D4300-011D-4EFB-8272-85B2417AFAC6}" destId="{2199ACDF-B3BD-4BAF-B907-C479FBF11777}" srcOrd="0" destOrd="0" presId="urn:microsoft.com/office/officeart/2018/2/layout/IconCircleList"/>
    <dgm:cxn modelId="{9EC10DCA-E69A-44C9-9415-72B66A16A69B}" type="presParOf" srcId="{A23FF932-6112-4A04-9934-5DB2F64FCD5B}" destId="{8BAE4DD1-ABC1-4A1B-8868-26E2849C24F2}" srcOrd="0" destOrd="0" presId="urn:microsoft.com/office/officeart/2018/2/layout/IconCircleList"/>
    <dgm:cxn modelId="{78A883E2-263E-4D9F-A3F2-AD4876F17CDE}" type="presParOf" srcId="{8BAE4DD1-ABC1-4A1B-8868-26E2849C24F2}" destId="{6CA96323-48D7-40E1-887C-7CB3B1F32871}" srcOrd="0" destOrd="0" presId="urn:microsoft.com/office/officeart/2018/2/layout/IconCircleList"/>
    <dgm:cxn modelId="{898B876A-D425-4AED-9A2A-DD2C085C80E6}" type="presParOf" srcId="{6CA96323-48D7-40E1-887C-7CB3B1F32871}" destId="{2DC1861E-8E23-43E6-8140-28532589282E}" srcOrd="0" destOrd="0" presId="urn:microsoft.com/office/officeart/2018/2/layout/IconCircleList"/>
    <dgm:cxn modelId="{261072E5-497D-4077-9CD7-33AEBC77338D}" type="presParOf" srcId="{6CA96323-48D7-40E1-887C-7CB3B1F32871}" destId="{4AD5E100-57D5-4402-BEEF-E0E462B4AE82}" srcOrd="1" destOrd="0" presId="urn:microsoft.com/office/officeart/2018/2/layout/IconCircleList"/>
    <dgm:cxn modelId="{E5C80991-C8C8-49D7-8AC9-8267BE080046}" type="presParOf" srcId="{6CA96323-48D7-40E1-887C-7CB3B1F32871}" destId="{3D0F4809-2AA5-4D9F-9847-86F5E2B10430}" srcOrd="2" destOrd="0" presId="urn:microsoft.com/office/officeart/2018/2/layout/IconCircleList"/>
    <dgm:cxn modelId="{45DD423D-5442-4938-9E79-AA1EA751F089}" type="presParOf" srcId="{6CA96323-48D7-40E1-887C-7CB3B1F32871}" destId="{5D5CC1AE-B834-408D-B3A8-F32824B85B74}" srcOrd="3" destOrd="0" presId="urn:microsoft.com/office/officeart/2018/2/layout/IconCircleList"/>
    <dgm:cxn modelId="{98992B37-FDAE-4623-BF50-5A1A056535FB}" type="presParOf" srcId="{8BAE4DD1-ABC1-4A1B-8868-26E2849C24F2}" destId="{2199ACDF-B3BD-4BAF-B907-C479FBF11777}" srcOrd="1" destOrd="0" presId="urn:microsoft.com/office/officeart/2018/2/layout/IconCircleList"/>
    <dgm:cxn modelId="{7C08820E-A5C6-4AFB-957A-302F85FD96E7}" type="presParOf" srcId="{8BAE4DD1-ABC1-4A1B-8868-26E2849C24F2}" destId="{4192EE36-3BC0-4703-8DA1-4FABCAF33933}" srcOrd="2" destOrd="0" presId="urn:microsoft.com/office/officeart/2018/2/layout/IconCircleList"/>
    <dgm:cxn modelId="{C2461EF2-AF0F-4965-82F6-4125EB8B5B1D}" type="presParOf" srcId="{4192EE36-3BC0-4703-8DA1-4FABCAF33933}" destId="{4EFCD152-BDF8-469F-9734-3BE9DC0DC1AD}" srcOrd="0" destOrd="0" presId="urn:microsoft.com/office/officeart/2018/2/layout/IconCircleList"/>
    <dgm:cxn modelId="{AB1EC951-5945-4372-9C65-A1E3A57F2567}" type="presParOf" srcId="{4192EE36-3BC0-4703-8DA1-4FABCAF33933}" destId="{52ACB4DD-AA0D-4DA4-A71F-DCB89ACEEEED}" srcOrd="1" destOrd="0" presId="urn:microsoft.com/office/officeart/2018/2/layout/IconCircleList"/>
    <dgm:cxn modelId="{2C1DB216-2D31-44BC-A801-EFD1AC097C9C}" type="presParOf" srcId="{4192EE36-3BC0-4703-8DA1-4FABCAF33933}" destId="{86F62F50-30EF-4E7E-AB76-FDB10330D5FC}" srcOrd="2" destOrd="0" presId="urn:microsoft.com/office/officeart/2018/2/layout/IconCircleList"/>
    <dgm:cxn modelId="{458EEEFA-C607-4DD2-93DD-0C320C8855CE}" type="presParOf" srcId="{4192EE36-3BC0-4703-8DA1-4FABCAF33933}" destId="{B8FA7EEB-2A6A-4667-A45C-FAC4DD12359B}" srcOrd="3" destOrd="0" presId="urn:microsoft.com/office/officeart/2018/2/layout/IconCircleList"/>
    <dgm:cxn modelId="{33D98731-F1AC-40D7-A081-69D0157F1647}" type="presParOf" srcId="{8BAE4DD1-ABC1-4A1B-8868-26E2849C24F2}" destId="{4092621D-28E0-4D7E-9347-F0B03E533284}" srcOrd="3" destOrd="0" presId="urn:microsoft.com/office/officeart/2018/2/layout/IconCircleList"/>
    <dgm:cxn modelId="{3449ED6B-A85B-4CC9-B5D4-61A870DEC75F}" type="presParOf" srcId="{8BAE4DD1-ABC1-4A1B-8868-26E2849C24F2}" destId="{1C5CD94A-055A-4370-9503-722BDB30E8C0}" srcOrd="4" destOrd="0" presId="urn:microsoft.com/office/officeart/2018/2/layout/IconCircleList"/>
    <dgm:cxn modelId="{454163E7-D4F4-4027-9BC8-A819CB2776CE}" type="presParOf" srcId="{1C5CD94A-055A-4370-9503-722BDB30E8C0}" destId="{968903CB-D661-4648-8FC0-E5BDFC3EB1E8}" srcOrd="0" destOrd="0" presId="urn:microsoft.com/office/officeart/2018/2/layout/IconCircleList"/>
    <dgm:cxn modelId="{169A7FB8-2985-45CC-951D-220A8C8FCD4D}" type="presParOf" srcId="{1C5CD94A-055A-4370-9503-722BDB30E8C0}" destId="{E4161BF4-7B38-40F7-9E30-44FDE6349135}" srcOrd="1" destOrd="0" presId="urn:microsoft.com/office/officeart/2018/2/layout/IconCircleList"/>
    <dgm:cxn modelId="{35F7AFB1-C031-41CF-8344-A1BE8E574420}" type="presParOf" srcId="{1C5CD94A-055A-4370-9503-722BDB30E8C0}" destId="{E4FFC47A-E59C-44A9-A6DB-12CAD1057789}" srcOrd="2" destOrd="0" presId="urn:microsoft.com/office/officeart/2018/2/layout/IconCircleList"/>
    <dgm:cxn modelId="{1E01AD18-4B1A-4668-833C-F042664AC4AA}" type="presParOf" srcId="{1C5CD94A-055A-4370-9503-722BDB30E8C0}" destId="{39CD3FC5-BE3E-4FA2-A432-A97D3DAD7C0E}" srcOrd="3" destOrd="0" presId="urn:microsoft.com/office/officeart/2018/2/layout/IconCircleList"/>
    <dgm:cxn modelId="{CE65BE72-4DA5-40B2-A025-CFB245A386E2}" type="presParOf" srcId="{8BAE4DD1-ABC1-4A1B-8868-26E2849C24F2}" destId="{E659DC86-4FC5-4C1B-9C35-FFF3F02EA301}" srcOrd="5" destOrd="0" presId="urn:microsoft.com/office/officeart/2018/2/layout/IconCircleList"/>
    <dgm:cxn modelId="{0F897817-A040-4F38-AC25-F8F4EF93E894}" type="presParOf" srcId="{8BAE4DD1-ABC1-4A1B-8868-26E2849C24F2}" destId="{793CE832-151C-4617-9695-ACC61B28E0B6}" srcOrd="6" destOrd="0" presId="urn:microsoft.com/office/officeart/2018/2/layout/IconCircleList"/>
    <dgm:cxn modelId="{1150772F-429B-4873-93DB-E6862CECDE88}" type="presParOf" srcId="{793CE832-151C-4617-9695-ACC61B28E0B6}" destId="{6FC62619-0293-42FC-BAAE-E2D76ACE009B}" srcOrd="0" destOrd="0" presId="urn:microsoft.com/office/officeart/2018/2/layout/IconCircleList"/>
    <dgm:cxn modelId="{86A95504-7693-4F3D-8D7E-357094EEAEEF}" type="presParOf" srcId="{793CE832-151C-4617-9695-ACC61B28E0B6}" destId="{B228D9BD-ACDB-4235-9440-9E54702D05E8}" srcOrd="1" destOrd="0" presId="urn:microsoft.com/office/officeart/2018/2/layout/IconCircleList"/>
    <dgm:cxn modelId="{D74B68F3-95FB-4233-84C9-5CDB84919397}" type="presParOf" srcId="{793CE832-151C-4617-9695-ACC61B28E0B6}" destId="{D48A92AE-1E26-4DA4-AE7E-DB765F272F48}" srcOrd="2" destOrd="0" presId="urn:microsoft.com/office/officeart/2018/2/layout/IconCircleList"/>
    <dgm:cxn modelId="{82AEDE02-C3FF-4CA2-BEED-B4415DF7DEBC}" type="presParOf" srcId="{793CE832-151C-4617-9695-ACC61B28E0B6}" destId="{04968719-B023-45FE-87E6-6C1AE9B32EEA}" srcOrd="3" destOrd="0" presId="urn:microsoft.com/office/officeart/2018/2/layout/IconCircleList"/>
    <dgm:cxn modelId="{49A5E615-B9B6-4650-BA8F-D0C3C1757313}" type="presParOf" srcId="{8BAE4DD1-ABC1-4A1B-8868-26E2849C24F2}" destId="{523A768D-36F3-4204-8D1B-DC8FDBF7BC27}" srcOrd="7" destOrd="0" presId="urn:microsoft.com/office/officeart/2018/2/layout/IconCircleList"/>
    <dgm:cxn modelId="{90C6A608-DD60-4007-B945-D208C9AB9F2E}" type="presParOf" srcId="{8BAE4DD1-ABC1-4A1B-8868-26E2849C24F2}" destId="{0E56682A-543F-41D8-80EA-182C3161BB79}" srcOrd="8" destOrd="0" presId="urn:microsoft.com/office/officeart/2018/2/layout/IconCircleList"/>
    <dgm:cxn modelId="{00AB6840-B8EB-47CA-B6FF-D4BEAE075B7E}" type="presParOf" srcId="{0E56682A-543F-41D8-80EA-182C3161BB79}" destId="{40E0B9EF-77F7-4482-91E4-60C055279FF2}" srcOrd="0" destOrd="0" presId="urn:microsoft.com/office/officeart/2018/2/layout/IconCircleList"/>
    <dgm:cxn modelId="{0A3C5AF4-56CF-49B7-B14C-394BB7523DBD}" type="presParOf" srcId="{0E56682A-543F-41D8-80EA-182C3161BB79}" destId="{B35D22D5-E97E-4E5F-81E6-A670687879E9}" srcOrd="1" destOrd="0" presId="urn:microsoft.com/office/officeart/2018/2/layout/IconCircleList"/>
    <dgm:cxn modelId="{F66D4A93-DB31-42BA-AC40-ADBF03F1D368}" type="presParOf" srcId="{0E56682A-543F-41D8-80EA-182C3161BB79}" destId="{5379046C-9AE7-45A2-BD61-555E446BCD20}" srcOrd="2" destOrd="0" presId="urn:microsoft.com/office/officeart/2018/2/layout/IconCircleList"/>
    <dgm:cxn modelId="{569A5AB1-5D52-4BDF-B6E2-F9DFBA60E682}" type="presParOf" srcId="{0E56682A-543F-41D8-80EA-182C3161BB79}" destId="{6A2D3EA7-A88D-441D-BDB1-79154F50567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4CC725-B5F7-4427-B9C6-428FCFB1EFDA}"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FA29C5F4-66E6-4261-B8D5-6EAA73A47705}">
      <dgm:prSet/>
      <dgm:spPr/>
      <dgm:t>
        <a:bodyPr/>
        <a:lstStyle/>
        <a:p>
          <a:r>
            <a:rPr lang="en-US"/>
            <a:t>Legislature controls via</a:t>
          </a:r>
        </a:p>
      </dgm:t>
    </dgm:pt>
    <dgm:pt modelId="{ADEDAEF9-4C09-4F1A-AB10-4ABF00738CE7}" type="parTrans" cxnId="{52FAE55E-3E55-46D9-9B28-E89B3852E66D}">
      <dgm:prSet/>
      <dgm:spPr/>
      <dgm:t>
        <a:bodyPr/>
        <a:lstStyle/>
        <a:p>
          <a:endParaRPr lang="en-US"/>
        </a:p>
      </dgm:t>
    </dgm:pt>
    <dgm:pt modelId="{5B3FF92B-8E85-4E04-8E84-BB6CAB7B4C3C}" type="sibTrans" cxnId="{52FAE55E-3E55-46D9-9B28-E89B3852E66D}">
      <dgm:prSet/>
      <dgm:spPr/>
      <dgm:t>
        <a:bodyPr/>
        <a:lstStyle/>
        <a:p>
          <a:endParaRPr lang="en-US"/>
        </a:p>
      </dgm:t>
    </dgm:pt>
    <dgm:pt modelId="{9EF4F9C3-0363-45BA-91AA-88966798038A}">
      <dgm:prSet/>
      <dgm:spPr/>
      <dgm:t>
        <a:bodyPr/>
        <a:lstStyle/>
        <a:p>
          <a:r>
            <a:rPr lang="en-US"/>
            <a:t>Legislative instruments e.g.</a:t>
          </a:r>
        </a:p>
      </dgm:t>
    </dgm:pt>
    <dgm:pt modelId="{5ECA1D25-FBF8-4D52-9312-3AF9C2A902A0}" type="parTrans" cxnId="{B212C35B-A2CA-44B5-B9B0-1A1266E14F83}">
      <dgm:prSet/>
      <dgm:spPr/>
      <dgm:t>
        <a:bodyPr/>
        <a:lstStyle/>
        <a:p>
          <a:endParaRPr lang="en-US"/>
        </a:p>
      </dgm:t>
    </dgm:pt>
    <dgm:pt modelId="{8D7A35AE-04F1-4CF0-BA50-80840F3D3E9E}" type="sibTrans" cxnId="{B212C35B-A2CA-44B5-B9B0-1A1266E14F83}">
      <dgm:prSet/>
      <dgm:spPr/>
      <dgm:t>
        <a:bodyPr/>
        <a:lstStyle/>
        <a:p>
          <a:endParaRPr lang="en-US"/>
        </a:p>
      </dgm:t>
    </dgm:pt>
    <dgm:pt modelId="{90FF131A-A4BA-44DA-8D0C-F193C2AF755A}">
      <dgm:prSet/>
      <dgm:spPr/>
      <dgm:t>
        <a:bodyPr/>
        <a:lstStyle/>
        <a:p>
          <a:r>
            <a:rPr lang="en-US"/>
            <a:t>Acts</a:t>
          </a:r>
        </a:p>
      </dgm:t>
    </dgm:pt>
    <dgm:pt modelId="{8D40CD6C-FDF1-463F-8855-4E5C99542AD0}" type="parTrans" cxnId="{34E4221A-419A-4B46-8DCE-1F1475720813}">
      <dgm:prSet/>
      <dgm:spPr/>
      <dgm:t>
        <a:bodyPr/>
        <a:lstStyle/>
        <a:p>
          <a:endParaRPr lang="en-US"/>
        </a:p>
      </dgm:t>
    </dgm:pt>
    <dgm:pt modelId="{E2C1F1A3-D1F2-4022-B101-B059E3870A48}" type="sibTrans" cxnId="{34E4221A-419A-4B46-8DCE-1F1475720813}">
      <dgm:prSet/>
      <dgm:spPr/>
      <dgm:t>
        <a:bodyPr/>
        <a:lstStyle/>
        <a:p>
          <a:endParaRPr lang="en-US"/>
        </a:p>
      </dgm:t>
    </dgm:pt>
    <dgm:pt modelId="{CB67D6AA-A55E-4819-A2E1-DEAEA93EF300}">
      <dgm:prSet/>
      <dgm:spPr/>
      <dgm:t>
        <a:bodyPr/>
        <a:lstStyle/>
        <a:p>
          <a:r>
            <a:rPr lang="en-US"/>
            <a:t>Regulations</a:t>
          </a:r>
        </a:p>
      </dgm:t>
    </dgm:pt>
    <dgm:pt modelId="{CEF23B20-8CF2-47EF-A2F4-6BB5C53CF18A}" type="parTrans" cxnId="{BD018011-27FE-44BB-AD02-A08C7AA78811}">
      <dgm:prSet/>
      <dgm:spPr/>
      <dgm:t>
        <a:bodyPr/>
        <a:lstStyle/>
        <a:p>
          <a:endParaRPr lang="en-US"/>
        </a:p>
      </dgm:t>
    </dgm:pt>
    <dgm:pt modelId="{F065775D-5B5C-4ED6-9A7C-F5D52C99C88B}" type="sibTrans" cxnId="{BD018011-27FE-44BB-AD02-A08C7AA78811}">
      <dgm:prSet/>
      <dgm:spPr/>
      <dgm:t>
        <a:bodyPr/>
        <a:lstStyle/>
        <a:p>
          <a:endParaRPr lang="en-US"/>
        </a:p>
      </dgm:t>
    </dgm:pt>
    <dgm:pt modelId="{D0C8BEB2-0D9A-4D6B-A6B5-442E844B8540}">
      <dgm:prSet/>
      <dgm:spPr/>
      <dgm:t>
        <a:bodyPr/>
        <a:lstStyle/>
        <a:p>
          <a:r>
            <a:rPr lang="en-US" dirty="0"/>
            <a:t>Administrative Arrangements</a:t>
          </a:r>
        </a:p>
      </dgm:t>
    </dgm:pt>
    <dgm:pt modelId="{6A059A5E-DF0F-4747-A32E-02E8DEA78F43}" type="parTrans" cxnId="{294C7DB5-F109-4F9E-81E8-EA641C5223BC}">
      <dgm:prSet/>
      <dgm:spPr/>
      <dgm:t>
        <a:bodyPr/>
        <a:lstStyle/>
        <a:p>
          <a:endParaRPr lang="en-US"/>
        </a:p>
      </dgm:t>
    </dgm:pt>
    <dgm:pt modelId="{6B02D994-93AA-47E8-88CD-DB8C9A0A7799}" type="sibTrans" cxnId="{294C7DB5-F109-4F9E-81E8-EA641C5223BC}">
      <dgm:prSet/>
      <dgm:spPr/>
      <dgm:t>
        <a:bodyPr/>
        <a:lstStyle/>
        <a:p>
          <a:endParaRPr lang="en-US"/>
        </a:p>
      </dgm:t>
    </dgm:pt>
    <dgm:pt modelId="{48CB9EF6-E19B-4E8A-B3CF-BC6CB2CF8EB3}">
      <dgm:prSet/>
      <dgm:spPr/>
      <dgm:t>
        <a:bodyPr/>
        <a:lstStyle/>
        <a:p>
          <a:r>
            <a:rPr lang="en-US"/>
            <a:t>Executive controls via</a:t>
          </a:r>
        </a:p>
      </dgm:t>
    </dgm:pt>
    <dgm:pt modelId="{42D7A078-67E8-4C9A-8C83-4721AEC92E3A}" type="parTrans" cxnId="{F8BDEED1-80C0-4ABA-B03A-F43FB2C758DB}">
      <dgm:prSet/>
      <dgm:spPr/>
      <dgm:t>
        <a:bodyPr/>
        <a:lstStyle/>
        <a:p>
          <a:endParaRPr lang="en-US"/>
        </a:p>
      </dgm:t>
    </dgm:pt>
    <dgm:pt modelId="{5B6577EF-1ED1-4837-9206-583773C4D780}" type="sibTrans" cxnId="{F8BDEED1-80C0-4ABA-B03A-F43FB2C758DB}">
      <dgm:prSet/>
      <dgm:spPr/>
      <dgm:t>
        <a:bodyPr/>
        <a:lstStyle/>
        <a:p>
          <a:endParaRPr lang="en-US"/>
        </a:p>
      </dgm:t>
    </dgm:pt>
    <dgm:pt modelId="{A5FA4CA3-362F-4FB6-899C-C974744E38E9}">
      <dgm:prSet/>
      <dgm:spPr/>
      <dgm:t>
        <a:bodyPr/>
        <a:lstStyle/>
        <a:p>
          <a:r>
            <a:rPr lang="en-US"/>
            <a:t>Executive oversight</a:t>
          </a:r>
        </a:p>
      </dgm:t>
    </dgm:pt>
    <dgm:pt modelId="{70C083C2-510E-4C12-B940-B65B7A850CE6}" type="parTrans" cxnId="{18CC88AA-B670-4E40-9057-AB24793825A1}">
      <dgm:prSet/>
      <dgm:spPr/>
      <dgm:t>
        <a:bodyPr/>
        <a:lstStyle/>
        <a:p>
          <a:endParaRPr lang="en-US"/>
        </a:p>
      </dgm:t>
    </dgm:pt>
    <dgm:pt modelId="{F48F8E6D-714C-4033-B828-DB1EE690F842}" type="sibTrans" cxnId="{18CC88AA-B670-4E40-9057-AB24793825A1}">
      <dgm:prSet/>
      <dgm:spPr/>
      <dgm:t>
        <a:bodyPr/>
        <a:lstStyle/>
        <a:p>
          <a:endParaRPr lang="en-US"/>
        </a:p>
      </dgm:t>
    </dgm:pt>
    <dgm:pt modelId="{8A10D435-6A7D-4B56-B369-8181E6DD6721}">
      <dgm:prSet/>
      <dgm:spPr/>
      <dgm:t>
        <a:bodyPr/>
        <a:lstStyle/>
        <a:p>
          <a:r>
            <a:rPr lang="en-US"/>
            <a:t>Prerogative</a:t>
          </a:r>
        </a:p>
      </dgm:t>
    </dgm:pt>
    <dgm:pt modelId="{6FC52308-9889-40DE-896F-C1230824CB7B}" type="parTrans" cxnId="{83E241EE-8B29-4E7D-B4F9-BF4EE1EB5661}">
      <dgm:prSet/>
      <dgm:spPr/>
      <dgm:t>
        <a:bodyPr/>
        <a:lstStyle/>
        <a:p>
          <a:endParaRPr lang="en-US"/>
        </a:p>
      </dgm:t>
    </dgm:pt>
    <dgm:pt modelId="{71C86D68-CF56-41CD-9EF6-BA1A5CF1659B}" type="sibTrans" cxnId="{83E241EE-8B29-4E7D-B4F9-BF4EE1EB5661}">
      <dgm:prSet/>
      <dgm:spPr/>
      <dgm:t>
        <a:bodyPr/>
        <a:lstStyle/>
        <a:p>
          <a:endParaRPr lang="en-US"/>
        </a:p>
      </dgm:t>
    </dgm:pt>
    <dgm:pt modelId="{44AFA314-95B8-4027-B650-1DF19E737D79}">
      <dgm:prSet/>
      <dgm:spPr/>
      <dgm:t>
        <a:bodyPr/>
        <a:lstStyle/>
        <a:p>
          <a:r>
            <a:rPr lang="en-US"/>
            <a:t>Judicature controls via</a:t>
          </a:r>
        </a:p>
      </dgm:t>
    </dgm:pt>
    <dgm:pt modelId="{5C931FDA-3D05-44C0-B67C-9B274C5FDD55}" type="parTrans" cxnId="{51D8D640-212A-4F44-BF5D-F0FB1225A94C}">
      <dgm:prSet/>
      <dgm:spPr/>
      <dgm:t>
        <a:bodyPr/>
        <a:lstStyle/>
        <a:p>
          <a:endParaRPr lang="en-US"/>
        </a:p>
      </dgm:t>
    </dgm:pt>
    <dgm:pt modelId="{F72E911F-7777-4D99-8BEB-F4879803E2AD}" type="sibTrans" cxnId="{51D8D640-212A-4F44-BF5D-F0FB1225A94C}">
      <dgm:prSet/>
      <dgm:spPr/>
      <dgm:t>
        <a:bodyPr/>
        <a:lstStyle/>
        <a:p>
          <a:endParaRPr lang="en-US"/>
        </a:p>
      </dgm:t>
    </dgm:pt>
    <dgm:pt modelId="{60EEB87D-CEAF-427E-8E14-8C813DC18830}">
      <dgm:prSet/>
      <dgm:spPr/>
      <dgm:t>
        <a:bodyPr/>
        <a:lstStyle/>
        <a:p>
          <a:r>
            <a:rPr lang="en-US"/>
            <a:t>Common law</a:t>
          </a:r>
        </a:p>
      </dgm:t>
    </dgm:pt>
    <dgm:pt modelId="{A030ECD4-E858-4F2D-9A19-96EAFACE11BA}" type="parTrans" cxnId="{BCAA0661-5701-4862-B1E6-C9A965E2F8A9}">
      <dgm:prSet/>
      <dgm:spPr/>
      <dgm:t>
        <a:bodyPr/>
        <a:lstStyle/>
        <a:p>
          <a:endParaRPr lang="en-US"/>
        </a:p>
      </dgm:t>
    </dgm:pt>
    <dgm:pt modelId="{4AFB7CA7-9DAE-49E1-9137-07393907045A}" type="sibTrans" cxnId="{BCAA0661-5701-4862-B1E6-C9A965E2F8A9}">
      <dgm:prSet/>
      <dgm:spPr/>
      <dgm:t>
        <a:bodyPr/>
        <a:lstStyle/>
        <a:p>
          <a:endParaRPr lang="en-US"/>
        </a:p>
      </dgm:t>
    </dgm:pt>
    <dgm:pt modelId="{163D4CD8-5EA2-4358-B60C-18C2CFAF37FC}">
      <dgm:prSet/>
      <dgm:spPr/>
      <dgm:t>
        <a:bodyPr/>
        <a:lstStyle/>
        <a:p>
          <a:r>
            <a:rPr lang="en-US" dirty="0"/>
            <a:t>Inquiries</a:t>
          </a:r>
        </a:p>
      </dgm:t>
    </dgm:pt>
    <dgm:pt modelId="{626E399C-EB81-4F15-B5C4-3686C5F96D87}" type="parTrans" cxnId="{763DB5D8-87C5-44A0-881A-F6F3FB288B78}">
      <dgm:prSet/>
      <dgm:spPr/>
    </dgm:pt>
    <dgm:pt modelId="{5FF0F386-BB31-4F29-BB8E-5DD45E2EA049}" type="sibTrans" cxnId="{763DB5D8-87C5-44A0-881A-F6F3FB288B78}">
      <dgm:prSet/>
      <dgm:spPr/>
    </dgm:pt>
    <dgm:pt modelId="{E3412AD5-32ED-42DC-AD9D-F3BB6FBFBFB5}" type="pres">
      <dgm:prSet presAssocID="{E84CC725-B5F7-4427-B9C6-428FCFB1EFDA}" presName="linear" presStyleCnt="0">
        <dgm:presLayoutVars>
          <dgm:dir/>
          <dgm:animLvl val="lvl"/>
          <dgm:resizeHandles val="exact"/>
        </dgm:presLayoutVars>
      </dgm:prSet>
      <dgm:spPr/>
    </dgm:pt>
    <dgm:pt modelId="{F2A07A5E-367F-4231-8DBA-DF6F59D45FDD}" type="pres">
      <dgm:prSet presAssocID="{FA29C5F4-66E6-4261-B8D5-6EAA73A47705}" presName="parentLin" presStyleCnt="0"/>
      <dgm:spPr/>
    </dgm:pt>
    <dgm:pt modelId="{2915A3BA-26E5-47B8-ACEC-838D6A688597}" type="pres">
      <dgm:prSet presAssocID="{FA29C5F4-66E6-4261-B8D5-6EAA73A47705}" presName="parentLeftMargin" presStyleLbl="node1" presStyleIdx="0" presStyleCnt="3"/>
      <dgm:spPr/>
    </dgm:pt>
    <dgm:pt modelId="{DB1879FB-F269-4162-9511-CFF2FEB52644}" type="pres">
      <dgm:prSet presAssocID="{FA29C5F4-66E6-4261-B8D5-6EAA73A47705}" presName="parentText" presStyleLbl="node1" presStyleIdx="0" presStyleCnt="3">
        <dgm:presLayoutVars>
          <dgm:chMax val="0"/>
          <dgm:bulletEnabled val="1"/>
        </dgm:presLayoutVars>
      </dgm:prSet>
      <dgm:spPr/>
    </dgm:pt>
    <dgm:pt modelId="{D85DF566-409E-4A6D-893D-A0AC2DE9631A}" type="pres">
      <dgm:prSet presAssocID="{FA29C5F4-66E6-4261-B8D5-6EAA73A47705}" presName="negativeSpace" presStyleCnt="0"/>
      <dgm:spPr/>
    </dgm:pt>
    <dgm:pt modelId="{0B76428C-A71B-4D25-82F0-217B8DB61F00}" type="pres">
      <dgm:prSet presAssocID="{FA29C5F4-66E6-4261-B8D5-6EAA73A47705}" presName="childText" presStyleLbl="conFgAcc1" presStyleIdx="0" presStyleCnt="3">
        <dgm:presLayoutVars>
          <dgm:bulletEnabled val="1"/>
        </dgm:presLayoutVars>
      </dgm:prSet>
      <dgm:spPr/>
    </dgm:pt>
    <dgm:pt modelId="{CE7256E0-FDC5-4F71-8F6E-A4FBA5BF24DA}" type="pres">
      <dgm:prSet presAssocID="{5B3FF92B-8E85-4E04-8E84-BB6CAB7B4C3C}" presName="spaceBetweenRectangles" presStyleCnt="0"/>
      <dgm:spPr/>
    </dgm:pt>
    <dgm:pt modelId="{2409D566-2E71-4C83-92B4-2786ABF4FEE3}" type="pres">
      <dgm:prSet presAssocID="{48CB9EF6-E19B-4E8A-B3CF-BC6CB2CF8EB3}" presName="parentLin" presStyleCnt="0"/>
      <dgm:spPr/>
    </dgm:pt>
    <dgm:pt modelId="{B75BC321-5209-4F0E-B0DE-07529810EF43}" type="pres">
      <dgm:prSet presAssocID="{48CB9EF6-E19B-4E8A-B3CF-BC6CB2CF8EB3}" presName="parentLeftMargin" presStyleLbl="node1" presStyleIdx="0" presStyleCnt="3"/>
      <dgm:spPr/>
    </dgm:pt>
    <dgm:pt modelId="{69EA9921-32C3-4DB1-89E9-FE30930BC75C}" type="pres">
      <dgm:prSet presAssocID="{48CB9EF6-E19B-4E8A-B3CF-BC6CB2CF8EB3}" presName="parentText" presStyleLbl="node1" presStyleIdx="1" presStyleCnt="3">
        <dgm:presLayoutVars>
          <dgm:chMax val="0"/>
          <dgm:bulletEnabled val="1"/>
        </dgm:presLayoutVars>
      </dgm:prSet>
      <dgm:spPr/>
    </dgm:pt>
    <dgm:pt modelId="{C32416E4-9680-43DD-ABD1-1F7F3C792CC8}" type="pres">
      <dgm:prSet presAssocID="{48CB9EF6-E19B-4E8A-B3CF-BC6CB2CF8EB3}" presName="negativeSpace" presStyleCnt="0"/>
      <dgm:spPr/>
    </dgm:pt>
    <dgm:pt modelId="{89BDBAE9-D600-49DB-A64C-BC8315137391}" type="pres">
      <dgm:prSet presAssocID="{48CB9EF6-E19B-4E8A-B3CF-BC6CB2CF8EB3}" presName="childText" presStyleLbl="conFgAcc1" presStyleIdx="1" presStyleCnt="3">
        <dgm:presLayoutVars>
          <dgm:bulletEnabled val="1"/>
        </dgm:presLayoutVars>
      </dgm:prSet>
      <dgm:spPr/>
    </dgm:pt>
    <dgm:pt modelId="{A1C229DC-8547-4A84-A577-5A6E1B816366}" type="pres">
      <dgm:prSet presAssocID="{5B6577EF-1ED1-4837-9206-583773C4D780}" presName="spaceBetweenRectangles" presStyleCnt="0"/>
      <dgm:spPr/>
    </dgm:pt>
    <dgm:pt modelId="{6DCD3ACE-75EE-4A39-B372-809BF5CF4A19}" type="pres">
      <dgm:prSet presAssocID="{44AFA314-95B8-4027-B650-1DF19E737D79}" presName="parentLin" presStyleCnt="0"/>
      <dgm:spPr/>
    </dgm:pt>
    <dgm:pt modelId="{6311564E-0AD4-4ED3-B6F2-BAD3C4551926}" type="pres">
      <dgm:prSet presAssocID="{44AFA314-95B8-4027-B650-1DF19E737D79}" presName="parentLeftMargin" presStyleLbl="node1" presStyleIdx="1" presStyleCnt="3"/>
      <dgm:spPr/>
    </dgm:pt>
    <dgm:pt modelId="{8FBAC8A8-F6D7-49C6-997F-C73220B61FD9}" type="pres">
      <dgm:prSet presAssocID="{44AFA314-95B8-4027-B650-1DF19E737D79}" presName="parentText" presStyleLbl="node1" presStyleIdx="2" presStyleCnt="3">
        <dgm:presLayoutVars>
          <dgm:chMax val="0"/>
          <dgm:bulletEnabled val="1"/>
        </dgm:presLayoutVars>
      </dgm:prSet>
      <dgm:spPr/>
    </dgm:pt>
    <dgm:pt modelId="{DDEAAC02-3C3C-45BA-9B84-910E4F25D6AE}" type="pres">
      <dgm:prSet presAssocID="{44AFA314-95B8-4027-B650-1DF19E737D79}" presName="negativeSpace" presStyleCnt="0"/>
      <dgm:spPr/>
    </dgm:pt>
    <dgm:pt modelId="{1BE79F89-83A2-4B75-8A08-1BD183305AEF}" type="pres">
      <dgm:prSet presAssocID="{44AFA314-95B8-4027-B650-1DF19E737D79}" presName="childText" presStyleLbl="conFgAcc1" presStyleIdx="2" presStyleCnt="3">
        <dgm:presLayoutVars>
          <dgm:bulletEnabled val="1"/>
        </dgm:presLayoutVars>
      </dgm:prSet>
      <dgm:spPr/>
    </dgm:pt>
  </dgm:ptLst>
  <dgm:cxnLst>
    <dgm:cxn modelId="{BD018011-27FE-44BB-AD02-A08C7AA78811}" srcId="{FA29C5F4-66E6-4261-B8D5-6EAA73A47705}" destId="{CB67D6AA-A55E-4819-A2E1-DEAEA93EF300}" srcOrd="2" destOrd="0" parTransId="{CEF23B20-8CF2-47EF-A2F4-6BB5C53CF18A}" sibTransId="{F065775D-5B5C-4ED6-9A7C-F5D52C99C88B}"/>
    <dgm:cxn modelId="{34E4221A-419A-4B46-8DCE-1F1475720813}" srcId="{FA29C5F4-66E6-4261-B8D5-6EAA73A47705}" destId="{90FF131A-A4BA-44DA-8D0C-F193C2AF755A}" srcOrd="1" destOrd="0" parTransId="{8D40CD6C-FDF1-463F-8855-4E5C99542AD0}" sibTransId="{E2C1F1A3-D1F2-4022-B101-B059E3870A48}"/>
    <dgm:cxn modelId="{375C801B-D58E-4E3F-8C1E-FCAB57F3BB2A}" type="presOf" srcId="{FA29C5F4-66E6-4261-B8D5-6EAA73A47705}" destId="{DB1879FB-F269-4162-9511-CFF2FEB52644}" srcOrd="1" destOrd="0" presId="urn:microsoft.com/office/officeart/2005/8/layout/list1"/>
    <dgm:cxn modelId="{7C9FC22F-494B-49E8-85B7-9DD003E12BCD}" type="presOf" srcId="{D0C8BEB2-0D9A-4D6B-A6B5-442E844B8540}" destId="{0B76428C-A71B-4D25-82F0-217B8DB61F00}" srcOrd="0" destOrd="3" presId="urn:microsoft.com/office/officeart/2005/8/layout/list1"/>
    <dgm:cxn modelId="{EF53AF40-D063-46F8-A732-89E631F85623}" type="presOf" srcId="{FA29C5F4-66E6-4261-B8D5-6EAA73A47705}" destId="{2915A3BA-26E5-47B8-ACEC-838D6A688597}" srcOrd="0" destOrd="0" presId="urn:microsoft.com/office/officeart/2005/8/layout/list1"/>
    <dgm:cxn modelId="{51D8D640-212A-4F44-BF5D-F0FB1225A94C}" srcId="{E84CC725-B5F7-4427-B9C6-428FCFB1EFDA}" destId="{44AFA314-95B8-4027-B650-1DF19E737D79}" srcOrd="2" destOrd="0" parTransId="{5C931FDA-3D05-44C0-B67C-9B274C5FDD55}" sibTransId="{F72E911F-7777-4D99-8BEB-F4879803E2AD}"/>
    <dgm:cxn modelId="{B212C35B-A2CA-44B5-B9B0-1A1266E14F83}" srcId="{FA29C5F4-66E6-4261-B8D5-6EAA73A47705}" destId="{9EF4F9C3-0363-45BA-91AA-88966798038A}" srcOrd="0" destOrd="0" parTransId="{5ECA1D25-FBF8-4D52-9312-3AF9C2A902A0}" sibTransId="{8D7A35AE-04F1-4CF0-BA50-80840F3D3E9E}"/>
    <dgm:cxn modelId="{52FAE55E-3E55-46D9-9B28-E89B3852E66D}" srcId="{E84CC725-B5F7-4427-B9C6-428FCFB1EFDA}" destId="{FA29C5F4-66E6-4261-B8D5-6EAA73A47705}" srcOrd="0" destOrd="0" parTransId="{ADEDAEF9-4C09-4F1A-AB10-4ABF00738CE7}" sibTransId="{5B3FF92B-8E85-4E04-8E84-BB6CAB7B4C3C}"/>
    <dgm:cxn modelId="{BCAA0661-5701-4862-B1E6-C9A965E2F8A9}" srcId="{44AFA314-95B8-4027-B650-1DF19E737D79}" destId="{60EEB87D-CEAF-427E-8E14-8C813DC18830}" srcOrd="0" destOrd="0" parTransId="{A030ECD4-E858-4F2D-9A19-96EAFACE11BA}" sibTransId="{4AFB7CA7-9DAE-49E1-9137-07393907045A}"/>
    <dgm:cxn modelId="{DAA08F51-AC74-4EF8-8719-C8388CFDBBAB}" type="presOf" srcId="{163D4CD8-5EA2-4358-B60C-18C2CFAF37FC}" destId="{0B76428C-A71B-4D25-82F0-217B8DB61F00}" srcOrd="0" destOrd="4" presId="urn:microsoft.com/office/officeart/2005/8/layout/list1"/>
    <dgm:cxn modelId="{77FF3656-457B-4ECA-995A-427298F3BCC5}" type="presOf" srcId="{9EF4F9C3-0363-45BA-91AA-88966798038A}" destId="{0B76428C-A71B-4D25-82F0-217B8DB61F00}" srcOrd="0" destOrd="0" presId="urn:microsoft.com/office/officeart/2005/8/layout/list1"/>
    <dgm:cxn modelId="{C4CA477B-E24F-4F81-AD29-4F690A752907}" type="presOf" srcId="{60EEB87D-CEAF-427E-8E14-8C813DC18830}" destId="{1BE79F89-83A2-4B75-8A08-1BD183305AEF}" srcOrd="0" destOrd="0" presId="urn:microsoft.com/office/officeart/2005/8/layout/list1"/>
    <dgm:cxn modelId="{3B25C189-B111-44DE-950D-1BFE2D5F789E}" type="presOf" srcId="{44AFA314-95B8-4027-B650-1DF19E737D79}" destId="{6311564E-0AD4-4ED3-B6F2-BAD3C4551926}" srcOrd="0" destOrd="0" presId="urn:microsoft.com/office/officeart/2005/8/layout/list1"/>
    <dgm:cxn modelId="{64EF0892-528B-427E-8F8F-BD5F45EE1241}" type="presOf" srcId="{8A10D435-6A7D-4B56-B369-8181E6DD6721}" destId="{89BDBAE9-D600-49DB-A64C-BC8315137391}" srcOrd="0" destOrd="1" presId="urn:microsoft.com/office/officeart/2005/8/layout/list1"/>
    <dgm:cxn modelId="{ABB64E95-3D4C-4B80-AB2E-4B45D0DA5A33}" type="presOf" srcId="{48CB9EF6-E19B-4E8A-B3CF-BC6CB2CF8EB3}" destId="{69EA9921-32C3-4DB1-89E9-FE30930BC75C}" srcOrd="1" destOrd="0" presId="urn:microsoft.com/office/officeart/2005/8/layout/list1"/>
    <dgm:cxn modelId="{18CC88AA-B670-4E40-9057-AB24793825A1}" srcId="{48CB9EF6-E19B-4E8A-B3CF-BC6CB2CF8EB3}" destId="{A5FA4CA3-362F-4FB6-899C-C974744E38E9}" srcOrd="0" destOrd="0" parTransId="{70C083C2-510E-4C12-B940-B65B7A850CE6}" sibTransId="{F48F8E6D-714C-4033-B828-DB1EE690F842}"/>
    <dgm:cxn modelId="{294C7DB5-F109-4F9E-81E8-EA641C5223BC}" srcId="{FA29C5F4-66E6-4261-B8D5-6EAA73A47705}" destId="{D0C8BEB2-0D9A-4D6B-A6B5-442E844B8540}" srcOrd="3" destOrd="0" parTransId="{6A059A5E-DF0F-4747-A32E-02E8DEA78F43}" sibTransId="{6B02D994-93AA-47E8-88CD-DB8C9A0A7799}"/>
    <dgm:cxn modelId="{9065FEC2-F00B-4A69-945B-49920CBB6300}" type="presOf" srcId="{48CB9EF6-E19B-4E8A-B3CF-BC6CB2CF8EB3}" destId="{B75BC321-5209-4F0E-B0DE-07529810EF43}" srcOrd="0" destOrd="0" presId="urn:microsoft.com/office/officeart/2005/8/layout/list1"/>
    <dgm:cxn modelId="{8B9C45CE-A9F2-4D78-B633-D588C9115314}" type="presOf" srcId="{A5FA4CA3-362F-4FB6-899C-C974744E38E9}" destId="{89BDBAE9-D600-49DB-A64C-BC8315137391}" srcOrd="0" destOrd="0" presId="urn:microsoft.com/office/officeart/2005/8/layout/list1"/>
    <dgm:cxn modelId="{F8BDEED1-80C0-4ABA-B03A-F43FB2C758DB}" srcId="{E84CC725-B5F7-4427-B9C6-428FCFB1EFDA}" destId="{48CB9EF6-E19B-4E8A-B3CF-BC6CB2CF8EB3}" srcOrd="1" destOrd="0" parTransId="{42D7A078-67E8-4C9A-8C83-4721AEC92E3A}" sibTransId="{5B6577EF-1ED1-4837-9206-583773C4D780}"/>
    <dgm:cxn modelId="{30779DD2-9D7F-4D7B-A300-11F5F5475BB2}" type="presOf" srcId="{90FF131A-A4BA-44DA-8D0C-F193C2AF755A}" destId="{0B76428C-A71B-4D25-82F0-217B8DB61F00}" srcOrd="0" destOrd="1" presId="urn:microsoft.com/office/officeart/2005/8/layout/list1"/>
    <dgm:cxn modelId="{763DB5D8-87C5-44A0-881A-F6F3FB288B78}" srcId="{FA29C5F4-66E6-4261-B8D5-6EAA73A47705}" destId="{163D4CD8-5EA2-4358-B60C-18C2CFAF37FC}" srcOrd="4" destOrd="0" parTransId="{626E399C-EB81-4F15-B5C4-3686C5F96D87}" sibTransId="{5FF0F386-BB31-4F29-BB8E-5DD45E2EA049}"/>
    <dgm:cxn modelId="{4D386BDE-2395-473B-AC28-A16BC8209D22}" type="presOf" srcId="{44AFA314-95B8-4027-B650-1DF19E737D79}" destId="{8FBAC8A8-F6D7-49C6-997F-C73220B61FD9}" srcOrd="1" destOrd="0" presId="urn:microsoft.com/office/officeart/2005/8/layout/list1"/>
    <dgm:cxn modelId="{349FA5E3-5A3E-404F-8FDD-4B2F6CF3E384}" type="presOf" srcId="{E84CC725-B5F7-4427-B9C6-428FCFB1EFDA}" destId="{E3412AD5-32ED-42DC-AD9D-F3BB6FBFBFB5}" srcOrd="0" destOrd="0" presId="urn:microsoft.com/office/officeart/2005/8/layout/list1"/>
    <dgm:cxn modelId="{83E241EE-8B29-4E7D-B4F9-BF4EE1EB5661}" srcId="{48CB9EF6-E19B-4E8A-B3CF-BC6CB2CF8EB3}" destId="{8A10D435-6A7D-4B56-B369-8181E6DD6721}" srcOrd="1" destOrd="0" parTransId="{6FC52308-9889-40DE-896F-C1230824CB7B}" sibTransId="{71C86D68-CF56-41CD-9EF6-BA1A5CF1659B}"/>
    <dgm:cxn modelId="{C4FDA1FE-E493-4A95-97A2-1264F4EAB63F}" type="presOf" srcId="{CB67D6AA-A55E-4819-A2E1-DEAEA93EF300}" destId="{0B76428C-A71B-4D25-82F0-217B8DB61F00}" srcOrd="0" destOrd="2" presId="urn:microsoft.com/office/officeart/2005/8/layout/list1"/>
    <dgm:cxn modelId="{A545AA3B-51DD-4FD7-9C29-9BA636714B7D}" type="presParOf" srcId="{E3412AD5-32ED-42DC-AD9D-F3BB6FBFBFB5}" destId="{F2A07A5E-367F-4231-8DBA-DF6F59D45FDD}" srcOrd="0" destOrd="0" presId="urn:microsoft.com/office/officeart/2005/8/layout/list1"/>
    <dgm:cxn modelId="{EE43129A-862F-43A8-A5C9-D69FFA62045F}" type="presParOf" srcId="{F2A07A5E-367F-4231-8DBA-DF6F59D45FDD}" destId="{2915A3BA-26E5-47B8-ACEC-838D6A688597}" srcOrd="0" destOrd="0" presId="urn:microsoft.com/office/officeart/2005/8/layout/list1"/>
    <dgm:cxn modelId="{C06A49E4-6C75-435A-8086-512DA5E6BC6E}" type="presParOf" srcId="{F2A07A5E-367F-4231-8DBA-DF6F59D45FDD}" destId="{DB1879FB-F269-4162-9511-CFF2FEB52644}" srcOrd="1" destOrd="0" presId="urn:microsoft.com/office/officeart/2005/8/layout/list1"/>
    <dgm:cxn modelId="{D073BA5E-A833-4CEF-B6AE-55DF2CA74203}" type="presParOf" srcId="{E3412AD5-32ED-42DC-AD9D-F3BB6FBFBFB5}" destId="{D85DF566-409E-4A6D-893D-A0AC2DE9631A}" srcOrd="1" destOrd="0" presId="urn:microsoft.com/office/officeart/2005/8/layout/list1"/>
    <dgm:cxn modelId="{59C55AAE-966E-4239-B926-1051D762B2A0}" type="presParOf" srcId="{E3412AD5-32ED-42DC-AD9D-F3BB6FBFBFB5}" destId="{0B76428C-A71B-4D25-82F0-217B8DB61F00}" srcOrd="2" destOrd="0" presId="urn:microsoft.com/office/officeart/2005/8/layout/list1"/>
    <dgm:cxn modelId="{3C4C9F68-E19C-4E21-AB5C-B2BB1F8C107A}" type="presParOf" srcId="{E3412AD5-32ED-42DC-AD9D-F3BB6FBFBFB5}" destId="{CE7256E0-FDC5-4F71-8F6E-A4FBA5BF24DA}" srcOrd="3" destOrd="0" presId="urn:microsoft.com/office/officeart/2005/8/layout/list1"/>
    <dgm:cxn modelId="{453F156E-914F-48EA-A542-70C59D90A2E1}" type="presParOf" srcId="{E3412AD5-32ED-42DC-AD9D-F3BB6FBFBFB5}" destId="{2409D566-2E71-4C83-92B4-2786ABF4FEE3}" srcOrd="4" destOrd="0" presId="urn:microsoft.com/office/officeart/2005/8/layout/list1"/>
    <dgm:cxn modelId="{B5B5D18A-52E1-4E34-B4C3-2415EF3FDE6D}" type="presParOf" srcId="{2409D566-2E71-4C83-92B4-2786ABF4FEE3}" destId="{B75BC321-5209-4F0E-B0DE-07529810EF43}" srcOrd="0" destOrd="0" presId="urn:microsoft.com/office/officeart/2005/8/layout/list1"/>
    <dgm:cxn modelId="{EC0A3FB1-92DE-4955-8ECE-B51B66631EC4}" type="presParOf" srcId="{2409D566-2E71-4C83-92B4-2786ABF4FEE3}" destId="{69EA9921-32C3-4DB1-89E9-FE30930BC75C}" srcOrd="1" destOrd="0" presId="urn:microsoft.com/office/officeart/2005/8/layout/list1"/>
    <dgm:cxn modelId="{FF37BFEC-4F2A-4BDB-9FD6-8A8BE9F19117}" type="presParOf" srcId="{E3412AD5-32ED-42DC-AD9D-F3BB6FBFBFB5}" destId="{C32416E4-9680-43DD-ABD1-1F7F3C792CC8}" srcOrd="5" destOrd="0" presId="urn:microsoft.com/office/officeart/2005/8/layout/list1"/>
    <dgm:cxn modelId="{95903644-54A6-4326-9F46-4413671EC973}" type="presParOf" srcId="{E3412AD5-32ED-42DC-AD9D-F3BB6FBFBFB5}" destId="{89BDBAE9-D600-49DB-A64C-BC8315137391}" srcOrd="6" destOrd="0" presId="urn:microsoft.com/office/officeart/2005/8/layout/list1"/>
    <dgm:cxn modelId="{54C54276-90E1-493C-9FDD-EF3447357C90}" type="presParOf" srcId="{E3412AD5-32ED-42DC-AD9D-F3BB6FBFBFB5}" destId="{A1C229DC-8547-4A84-A577-5A6E1B816366}" srcOrd="7" destOrd="0" presId="urn:microsoft.com/office/officeart/2005/8/layout/list1"/>
    <dgm:cxn modelId="{5AE65FCA-437B-4C62-9613-1E0F50082294}" type="presParOf" srcId="{E3412AD5-32ED-42DC-AD9D-F3BB6FBFBFB5}" destId="{6DCD3ACE-75EE-4A39-B372-809BF5CF4A19}" srcOrd="8" destOrd="0" presId="urn:microsoft.com/office/officeart/2005/8/layout/list1"/>
    <dgm:cxn modelId="{28484EC7-EC77-4C89-BF70-5B4578031A2F}" type="presParOf" srcId="{6DCD3ACE-75EE-4A39-B372-809BF5CF4A19}" destId="{6311564E-0AD4-4ED3-B6F2-BAD3C4551926}" srcOrd="0" destOrd="0" presId="urn:microsoft.com/office/officeart/2005/8/layout/list1"/>
    <dgm:cxn modelId="{723173B7-2919-43C1-8A8D-D23E5F4072B2}" type="presParOf" srcId="{6DCD3ACE-75EE-4A39-B372-809BF5CF4A19}" destId="{8FBAC8A8-F6D7-49C6-997F-C73220B61FD9}" srcOrd="1" destOrd="0" presId="urn:microsoft.com/office/officeart/2005/8/layout/list1"/>
    <dgm:cxn modelId="{33553BFE-8067-4DC3-993C-08B413209018}" type="presParOf" srcId="{E3412AD5-32ED-42DC-AD9D-F3BB6FBFBFB5}" destId="{DDEAAC02-3C3C-45BA-9B84-910E4F25D6AE}" srcOrd="9" destOrd="0" presId="urn:microsoft.com/office/officeart/2005/8/layout/list1"/>
    <dgm:cxn modelId="{8FC83007-4EDB-4187-AEB5-35E091DF4EEB}" type="presParOf" srcId="{E3412AD5-32ED-42DC-AD9D-F3BB6FBFBFB5}" destId="{1BE79F89-83A2-4B75-8A08-1BD183305AE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CAE312-9990-4A59-85A4-4437FEED8649}"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C890176A-AFBE-4737-B2D7-A0E0CEB26279}">
      <dgm:prSet/>
      <dgm:spPr/>
      <dgm:t>
        <a:bodyPr/>
        <a:lstStyle/>
        <a:p>
          <a:r>
            <a:rPr lang="en-US"/>
            <a:t>Movement not Politics</a:t>
          </a:r>
        </a:p>
      </dgm:t>
    </dgm:pt>
    <dgm:pt modelId="{11830069-37AD-41FD-A76E-333C5F3FA221}" type="parTrans" cxnId="{6DC749CD-4B1F-478F-A779-29215420A9CA}">
      <dgm:prSet/>
      <dgm:spPr/>
      <dgm:t>
        <a:bodyPr/>
        <a:lstStyle/>
        <a:p>
          <a:endParaRPr lang="en-US"/>
        </a:p>
      </dgm:t>
    </dgm:pt>
    <dgm:pt modelId="{3E8937EE-B957-4E89-AA4B-DBF2430533EF}" type="sibTrans" cxnId="{6DC749CD-4B1F-478F-A779-29215420A9CA}">
      <dgm:prSet/>
      <dgm:spPr/>
      <dgm:t>
        <a:bodyPr/>
        <a:lstStyle/>
        <a:p>
          <a:endParaRPr lang="en-US"/>
        </a:p>
      </dgm:t>
    </dgm:pt>
    <dgm:pt modelId="{00E1876F-48BF-449B-BC68-213BC61C17E2}">
      <dgm:prSet/>
      <dgm:spPr/>
      <dgm:t>
        <a:bodyPr/>
        <a:lstStyle/>
        <a:p>
          <a:r>
            <a:rPr lang="en-US"/>
            <a:t>Enforcement by statutory and civil means</a:t>
          </a:r>
        </a:p>
      </dgm:t>
    </dgm:pt>
    <dgm:pt modelId="{1634B44B-9CCE-4DDD-ADBC-2B71E82818BE}" type="parTrans" cxnId="{C205F34D-8EDF-46CF-B8C4-5DB898BF44D6}">
      <dgm:prSet/>
      <dgm:spPr/>
      <dgm:t>
        <a:bodyPr/>
        <a:lstStyle/>
        <a:p>
          <a:endParaRPr lang="en-US"/>
        </a:p>
      </dgm:t>
    </dgm:pt>
    <dgm:pt modelId="{5F48CF98-C38D-41BC-84F5-CA2E0EDCE2FF}" type="sibTrans" cxnId="{C205F34D-8EDF-46CF-B8C4-5DB898BF44D6}">
      <dgm:prSet/>
      <dgm:spPr/>
      <dgm:t>
        <a:bodyPr/>
        <a:lstStyle/>
        <a:p>
          <a:endParaRPr lang="en-US"/>
        </a:p>
      </dgm:t>
    </dgm:pt>
    <dgm:pt modelId="{0FC6C95C-5D65-48F2-A90F-6E9B087E374D}">
      <dgm:prSet/>
      <dgm:spPr/>
      <dgm:t>
        <a:bodyPr/>
        <a:lstStyle/>
        <a:p>
          <a:r>
            <a:rPr lang="en-US"/>
            <a:t>Responsibility by just punishment</a:t>
          </a:r>
        </a:p>
      </dgm:t>
    </dgm:pt>
    <dgm:pt modelId="{BE70984D-2395-4443-B976-7E9C04C3EFBA}" type="parTrans" cxnId="{37CF1A1C-4563-4470-A82A-27CC3B3FCF04}">
      <dgm:prSet/>
      <dgm:spPr/>
      <dgm:t>
        <a:bodyPr/>
        <a:lstStyle/>
        <a:p>
          <a:endParaRPr lang="en-US"/>
        </a:p>
      </dgm:t>
    </dgm:pt>
    <dgm:pt modelId="{F09417F8-4705-443A-A4A6-4DCCE9A964C6}" type="sibTrans" cxnId="{37CF1A1C-4563-4470-A82A-27CC3B3FCF04}">
      <dgm:prSet/>
      <dgm:spPr/>
      <dgm:t>
        <a:bodyPr/>
        <a:lstStyle/>
        <a:p>
          <a:endParaRPr lang="en-US"/>
        </a:p>
      </dgm:t>
    </dgm:pt>
    <dgm:pt modelId="{AF4F69EE-827F-4E85-A1F1-19EA25975BF7}">
      <dgm:prSet/>
      <dgm:spPr/>
      <dgm:t>
        <a:bodyPr/>
        <a:lstStyle/>
        <a:p>
          <a:r>
            <a:rPr lang="en-US"/>
            <a:t>Deterrence against offences in Public Office</a:t>
          </a:r>
        </a:p>
      </dgm:t>
    </dgm:pt>
    <dgm:pt modelId="{8B71F5DA-0FD7-4C93-956D-5760A2A06FF3}" type="parTrans" cxnId="{CEB7C35A-547F-4213-A965-332598343492}">
      <dgm:prSet/>
      <dgm:spPr/>
      <dgm:t>
        <a:bodyPr/>
        <a:lstStyle/>
        <a:p>
          <a:endParaRPr lang="en-US"/>
        </a:p>
      </dgm:t>
    </dgm:pt>
    <dgm:pt modelId="{4CC48FCA-B39C-4320-AB97-D23371682C8E}" type="sibTrans" cxnId="{CEB7C35A-547F-4213-A965-332598343492}">
      <dgm:prSet/>
      <dgm:spPr/>
      <dgm:t>
        <a:bodyPr/>
        <a:lstStyle/>
        <a:p>
          <a:endParaRPr lang="en-US"/>
        </a:p>
      </dgm:t>
    </dgm:pt>
    <dgm:pt modelId="{E5871E62-C2A8-468F-BCBE-41A3F41A8915}" type="pres">
      <dgm:prSet presAssocID="{70CAE312-9990-4A59-85A4-4437FEED8649}" presName="hierChild1" presStyleCnt="0">
        <dgm:presLayoutVars>
          <dgm:chPref val="1"/>
          <dgm:dir/>
          <dgm:animOne val="branch"/>
          <dgm:animLvl val="lvl"/>
          <dgm:resizeHandles/>
        </dgm:presLayoutVars>
      </dgm:prSet>
      <dgm:spPr/>
    </dgm:pt>
    <dgm:pt modelId="{B77EF823-AB26-47D9-94F7-D1B06709B5FD}" type="pres">
      <dgm:prSet presAssocID="{C890176A-AFBE-4737-B2D7-A0E0CEB26279}" presName="hierRoot1" presStyleCnt="0"/>
      <dgm:spPr/>
    </dgm:pt>
    <dgm:pt modelId="{A51EC2EF-E3EC-41A0-9725-9FCE772B289B}" type="pres">
      <dgm:prSet presAssocID="{C890176A-AFBE-4737-B2D7-A0E0CEB26279}" presName="composite" presStyleCnt="0"/>
      <dgm:spPr/>
    </dgm:pt>
    <dgm:pt modelId="{6C0387C3-5AE1-48F1-8F67-24CB064F3755}" type="pres">
      <dgm:prSet presAssocID="{C890176A-AFBE-4737-B2D7-A0E0CEB26279}" presName="background" presStyleLbl="node0" presStyleIdx="0" presStyleCnt="4"/>
      <dgm:spPr/>
    </dgm:pt>
    <dgm:pt modelId="{16545DC1-1EA5-4D0E-8A43-60FF538E4A3A}" type="pres">
      <dgm:prSet presAssocID="{C890176A-AFBE-4737-B2D7-A0E0CEB26279}" presName="text" presStyleLbl="fgAcc0" presStyleIdx="0" presStyleCnt="4">
        <dgm:presLayoutVars>
          <dgm:chPref val="3"/>
        </dgm:presLayoutVars>
      </dgm:prSet>
      <dgm:spPr/>
    </dgm:pt>
    <dgm:pt modelId="{BF798E59-0C69-4124-BAA7-69C935E1C710}" type="pres">
      <dgm:prSet presAssocID="{C890176A-AFBE-4737-B2D7-A0E0CEB26279}" presName="hierChild2" presStyleCnt="0"/>
      <dgm:spPr/>
    </dgm:pt>
    <dgm:pt modelId="{F523D337-7F62-45A9-BB55-123B4E151863}" type="pres">
      <dgm:prSet presAssocID="{00E1876F-48BF-449B-BC68-213BC61C17E2}" presName="hierRoot1" presStyleCnt="0"/>
      <dgm:spPr/>
    </dgm:pt>
    <dgm:pt modelId="{0B12DB0F-5F37-41CA-B5D0-51EAFD2A3D90}" type="pres">
      <dgm:prSet presAssocID="{00E1876F-48BF-449B-BC68-213BC61C17E2}" presName="composite" presStyleCnt="0"/>
      <dgm:spPr/>
    </dgm:pt>
    <dgm:pt modelId="{A3E8B99C-E1F2-4C68-AB84-D1204A610D01}" type="pres">
      <dgm:prSet presAssocID="{00E1876F-48BF-449B-BC68-213BC61C17E2}" presName="background" presStyleLbl="node0" presStyleIdx="1" presStyleCnt="4"/>
      <dgm:spPr/>
    </dgm:pt>
    <dgm:pt modelId="{069C21B7-3D33-43F2-AD8D-4E2AA31D086C}" type="pres">
      <dgm:prSet presAssocID="{00E1876F-48BF-449B-BC68-213BC61C17E2}" presName="text" presStyleLbl="fgAcc0" presStyleIdx="1" presStyleCnt="4">
        <dgm:presLayoutVars>
          <dgm:chPref val="3"/>
        </dgm:presLayoutVars>
      </dgm:prSet>
      <dgm:spPr/>
    </dgm:pt>
    <dgm:pt modelId="{BFA6928C-529E-4D2B-9A75-F80D56007B55}" type="pres">
      <dgm:prSet presAssocID="{00E1876F-48BF-449B-BC68-213BC61C17E2}" presName="hierChild2" presStyleCnt="0"/>
      <dgm:spPr/>
    </dgm:pt>
    <dgm:pt modelId="{B4F66055-A7C7-4A51-947F-0B669101E529}" type="pres">
      <dgm:prSet presAssocID="{0FC6C95C-5D65-48F2-A90F-6E9B087E374D}" presName="hierRoot1" presStyleCnt="0"/>
      <dgm:spPr/>
    </dgm:pt>
    <dgm:pt modelId="{C54D5C36-0F14-4C94-B308-99A9AD283B85}" type="pres">
      <dgm:prSet presAssocID="{0FC6C95C-5D65-48F2-A90F-6E9B087E374D}" presName="composite" presStyleCnt="0"/>
      <dgm:spPr/>
    </dgm:pt>
    <dgm:pt modelId="{A858E697-C1F3-417B-ADAC-72C4E95AF9CD}" type="pres">
      <dgm:prSet presAssocID="{0FC6C95C-5D65-48F2-A90F-6E9B087E374D}" presName="background" presStyleLbl="node0" presStyleIdx="2" presStyleCnt="4"/>
      <dgm:spPr/>
    </dgm:pt>
    <dgm:pt modelId="{8B88BC3A-3640-4E22-A36D-33D94FCBA2AA}" type="pres">
      <dgm:prSet presAssocID="{0FC6C95C-5D65-48F2-A90F-6E9B087E374D}" presName="text" presStyleLbl="fgAcc0" presStyleIdx="2" presStyleCnt="4">
        <dgm:presLayoutVars>
          <dgm:chPref val="3"/>
        </dgm:presLayoutVars>
      </dgm:prSet>
      <dgm:spPr/>
    </dgm:pt>
    <dgm:pt modelId="{165AF1E8-5168-47EA-B8F1-57374AB394E5}" type="pres">
      <dgm:prSet presAssocID="{0FC6C95C-5D65-48F2-A90F-6E9B087E374D}" presName="hierChild2" presStyleCnt="0"/>
      <dgm:spPr/>
    </dgm:pt>
    <dgm:pt modelId="{D32EF6CC-E57F-471B-9AEC-42BD56B4F01A}" type="pres">
      <dgm:prSet presAssocID="{AF4F69EE-827F-4E85-A1F1-19EA25975BF7}" presName="hierRoot1" presStyleCnt="0"/>
      <dgm:spPr/>
    </dgm:pt>
    <dgm:pt modelId="{9CB09298-2A82-4DBB-A739-26AD21A97419}" type="pres">
      <dgm:prSet presAssocID="{AF4F69EE-827F-4E85-A1F1-19EA25975BF7}" presName="composite" presStyleCnt="0"/>
      <dgm:spPr/>
    </dgm:pt>
    <dgm:pt modelId="{49BCCBD4-BCCA-4AA9-832C-EF002C11A4D2}" type="pres">
      <dgm:prSet presAssocID="{AF4F69EE-827F-4E85-A1F1-19EA25975BF7}" presName="background" presStyleLbl="node0" presStyleIdx="3" presStyleCnt="4"/>
      <dgm:spPr/>
    </dgm:pt>
    <dgm:pt modelId="{EDDF59A5-CE41-4EBE-85FE-FEEEEBAEBA86}" type="pres">
      <dgm:prSet presAssocID="{AF4F69EE-827F-4E85-A1F1-19EA25975BF7}" presName="text" presStyleLbl="fgAcc0" presStyleIdx="3" presStyleCnt="4">
        <dgm:presLayoutVars>
          <dgm:chPref val="3"/>
        </dgm:presLayoutVars>
      </dgm:prSet>
      <dgm:spPr/>
    </dgm:pt>
    <dgm:pt modelId="{2DC8545B-4CC5-4CCF-8D39-98372712275F}" type="pres">
      <dgm:prSet presAssocID="{AF4F69EE-827F-4E85-A1F1-19EA25975BF7}" presName="hierChild2" presStyleCnt="0"/>
      <dgm:spPr/>
    </dgm:pt>
  </dgm:ptLst>
  <dgm:cxnLst>
    <dgm:cxn modelId="{37CF1A1C-4563-4470-A82A-27CC3B3FCF04}" srcId="{70CAE312-9990-4A59-85A4-4437FEED8649}" destId="{0FC6C95C-5D65-48F2-A90F-6E9B087E374D}" srcOrd="2" destOrd="0" parTransId="{BE70984D-2395-4443-B976-7E9C04C3EFBA}" sibTransId="{F09417F8-4705-443A-A4A6-4DCCE9A964C6}"/>
    <dgm:cxn modelId="{A65DA62E-9DD4-464E-95B8-718791BAB4F7}" type="presOf" srcId="{AF4F69EE-827F-4E85-A1F1-19EA25975BF7}" destId="{EDDF59A5-CE41-4EBE-85FE-FEEEEBAEBA86}" srcOrd="0" destOrd="0" presId="urn:microsoft.com/office/officeart/2005/8/layout/hierarchy1"/>
    <dgm:cxn modelId="{26776637-9ACC-44F2-B1EF-F253A7B058C6}" type="presOf" srcId="{70CAE312-9990-4A59-85A4-4437FEED8649}" destId="{E5871E62-C2A8-468F-BCBE-41A3F41A8915}" srcOrd="0" destOrd="0" presId="urn:microsoft.com/office/officeart/2005/8/layout/hierarchy1"/>
    <dgm:cxn modelId="{C205F34D-8EDF-46CF-B8C4-5DB898BF44D6}" srcId="{70CAE312-9990-4A59-85A4-4437FEED8649}" destId="{00E1876F-48BF-449B-BC68-213BC61C17E2}" srcOrd="1" destOrd="0" parTransId="{1634B44B-9CCE-4DDD-ADBC-2B71E82818BE}" sibTransId="{5F48CF98-C38D-41BC-84F5-CA2E0EDCE2FF}"/>
    <dgm:cxn modelId="{CEB7C35A-547F-4213-A965-332598343492}" srcId="{70CAE312-9990-4A59-85A4-4437FEED8649}" destId="{AF4F69EE-827F-4E85-A1F1-19EA25975BF7}" srcOrd="3" destOrd="0" parTransId="{8B71F5DA-0FD7-4C93-956D-5760A2A06FF3}" sibTransId="{4CC48FCA-B39C-4320-AB97-D23371682C8E}"/>
    <dgm:cxn modelId="{1F10868D-0E11-4CDF-9A6B-AF97EBB4AF5C}" type="presOf" srcId="{C890176A-AFBE-4737-B2D7-A0E0CEB26279}" destId="{16545DC1-1EA5-4D0E-8A43-60FF538E4A3A}" srcOrd="0" destOrd="0" presId="urn:microsoft.com/office/officeart/2005/8/layout/hierarchy1"/>
    <dgm:cxn modelId="{7F960CB0-6F43-4BD8-8D2D-0885CE7BB59B}" type="presOf" srcId="{0FC6C95C-5D65-48F2-A90F-6E9B087E374D}" destId="{8B88BC3A-3640-4E22-A36D-33D94FCBA2AA}" srcOrd="0" destOrd="0" presId="urn:microsoft.com/office/officeart/2005/8/layout/hierarchy1"/>
    <dgm:cxn modelId="{802D75C4-AE51-482A-9FF0-62FA351173D2}" type="presOf" srcId="{00E1876F-48BF-449B-BC68-213BC61C17E2}" destId="{069C21B7-3D33-43F2-AD8D-4E2AA31D086C}" srcOrd="0" destOrd="0" presId="urn:microsoft.com/office/officeart/2005/8/layout/hierarchy1"/>
    <dgm:cxn modelId="{6DC749CD-4B1F-478F-A779-29215420A9CA}" srcId="{70CAE312-9990-4A59-85A4-4437FEED8649}" destId="{C890176A-AFBE-4737-B2D7-A0E0CEB26279}" srcOrd="0" destOrd="0" parTransId="{11830069-37AD-41FD-A76E-333C5F3FA221}" sibTransId="{3E8937EE-B957-4E89-AA4B-DBF2430533EF}"/>
    <dgm:cxn modelId="{D0C51911-6A2E-44E7-9EC9-4E880345AD60}" type="presParOf" srcId="{E5871E62-C2A8-468F-BCBE-41A3F41A8915}" destId="{B77EF823-AB26-47D9-94F7-D1B06709B5FD}" srcOrd="0" destOrd="0" presId="urn:microsoft.com/office/officeart/2005/8/layout/hierarchy1"/>
    <dgm:cxn modelId="{8ACCC367-9B73-432A-8352-7F95F18A01B3}" type="presParOf" srcId="{B77EF823-AB26-47D9-94F7-D1B06709B5FD}" destId="{A51EC2EF-E3EC-41A0-9725-9FCE772B289B}" srcOrd="0" destOrd="0" presId="urn:microsoft.com/office/officeart/2005/8/layout/hierarchy1"/>
    <dgm:cxn modelId="{8C476CA3-24D4-4586-82C6-3869C941BFFD}" type="presParOf" srcId="{A51EC2EF-E3EC-41A0-9725-9FCE772B289B}" destId="{6C0387C3-5AE1-48F1-8F67-24CB064F3755}" srcOrd="0" destOrd="0" presId="urn:microsoft.com/office/officeart/2005/8/layout/hierarchy1"/>
    <dgm:cxn modelId="{0C6108CD-3615-4F97-B01F-4B975F7761B5}" type="presParOf" srcId="{A51EC2EF-E3EC-41A0-9725-9FCE772B289B}" destId="{16545DC1-1EA5-4D0E-8A43-60FF538E4A3A}" srcOrd="1" destOrd="0" presId="urn:microsoft.com/office/officeart/2005/8/layout/hierarchy1"/>
    <dgm:cxn modelId="{459695D4-0971-4FD7-8EE6-020891504B86}" type="presParOf" srcId="{B77EF823-AB26-47D9-94F7-D1B06709B5FD}" destId="{BF798E59-0C69-4124-BAA7-69C935E1C710}" srcOrd="1" destOrd="0" presId="urn:microsoft.com/office/officeart/2005/8/layout/hierarchy1"/>
    <dgm:cxn modelId="{CBAF0EB8-0D01-4704-BFBF-D4400DDCE5F9}" type="presParOf" srcId="{E5871E62-C2A8-468F-BCBE-41A3F41A8915}" destId="{F523D337-7F62-45A9-BB55-123B4E151863}" srcOrd="1" destOrd="0" presId="urn:microsoft.com/office/officeart/2005/8/layout/hierarchy1"/>
    <dgm:cxn modelId="{A314FF69-37D7-4E4F-86C6-75D45A258820}" type="presParOf" srcId="{F523D337-7F62-45A9-BB55-123B4E151863}" destId="{0B12DB0F-5F37-41CA-B5D0-51EAFD2A3D90}" srcOrd="0" destOrd="0" presId="urn:microsoft.com/office/officeart/2005/8/layout/hierarchy1"/>
    <dgm:cxn modelId="{79C9E262-2F61-49DA-925D-DF28CBEA0F73}" type="presParOf" srcId="{0B12DB0F-5F37-41CA-B5D0-51EAFD2A3D90}" destId="{A3E8B99C-E1F2-4C68-AB84-D1204A610D01}" srcOrd="0" destOrd="0" presId="urn:microsoft.com/office/officeart/2005/8/layout/hierarchy1"/>
    <dgm:cxn modelId="{2A45B8F9-85CD-4A49-A4F0-BC033C858CCA}" type="presParOf" srcId="{0B12DB0F-5F37-41CA-B5D0-51EAFD2A3D90}" destId="{069C21B7-3D33-43F2-AD8D-4E2AA31D086C}" srcOrd="1" destOrd="0" presId="urn:microsoft.com/office/officeart/2005/8/layout/hierarchy1"/>
    <dgm:cxn modelId="{3DF32B16-0D3A-4F05-ADBC-FBF292E8DDDF}" type="presParOf" srcId="{F523D337-7F62-45A9-BB55-123B4E151863}" destId="{BFA6928C-529E-4D2B-9A75-F80D56007B55}" srcOrd="1" destOrd="0" presId="urn:microsoft.com/office/officeart/2005/8/layout/hierarchy1"/>
    <dgm:cxn modelId="{185F2B1A-BAC9-473A-B229-5A244460F6C4}" type="presParOf" srcId="{E5871E62-C2A8-468F-BCBE-41A3F41A8915}" destId="{B4F66055-A7C7-4A51-947F-0B669101E529}" srcOrd="2" destOrd="0" presId="urn:microsoft.com/office/officeart/2005/8/layout/hierarchy1"/>
    <dgm:cxn modelId="{1ED92205-83CA-41BA-A895-C569E4664146}" type="presParOf" srcId="{B4F66055-A7C7-4A51-947F-0B669101E529}" destId="{C54D5C36-0F14-4C94-B308-99A9AD283B85}" srcOrd="0" destOrd="0" presId="urn:microsoft.com/office/officeart/2005/8/layout/hierarchy1"/>
    <dgm:cxn modelId="{BC67B3D5-19E4-44ED-B3D5-4D92F2630DDC}" type="presParOf" srcId="{C54D5C36-0F14-4C94-B308-99A9AD283B85}" destId="{A858E697-C1F3-417B-ADAC-72C4E95AF9CD}" srcOrd="0" destOrd="0" presId="urn:microsoft.com/office/officeart/2005/8/layout/hierarchy1"/>
    <dgm:cxn modelId="{679E9654-63A7-49BB-8D65-7B7DCEC5CDA6}" type="presParOf" srcId="{C54D5C36-0F14-4C94-B308-99A9AD283B85}" destId="{8B88BC3A-3640-4E22-A36D-33D94FCBA2AA}" srcOrd="1" destOrd="0" presId="urn:microsoft.com/office/officeart/2005/8/layout/hierarchy1"/>
    <dgm:cxn modelId="{D341EE51-0433-47F3-8A2E-E3CF429A2BBA}" type="presParOf" srcId="{B4F66055-A7C7-4A51-947F-0B669101E529}" destId="{165AF1E8-5168-47EA-B8F1-57374AB394E5}" srcOrd="1" destOrd="0" presId="urn:microsoft.com/office/officeart/2005/8/layout/hierarchy1"/>
    <dgm:cxn modelId="{437B8DC6-98CA-4B3F-98E7-238AECBD6DE2}" type="presParOf" srcId="{E5871E62-C2A8-468F-BCBE-41A3F41A8915}" destId="{D32EF6CC-E57F-471B-9AEC-42BD56B4F01A}" srcOrd="3" destOrd="0" presId="urn:microsoft.com/office/officeart/2005/8/layout/hierarchy1"/>
    <dgm:cxn modelId="{A68B43E0-7BB2-498E-B64F-9A537B8D5AA5}" type="presParOf" srcId="{D32EF6CC-E57F-471B-9AEC-42BD56B4F01A}" destId="{9CB09298-2A82-4DBB-A739-26AD21A97419}" srcOrd="0" destOrd="0" presId="urn:microsoft.com/office/officeart/2005/8/layout/hierarchy1"/>
    <dgm:cxn modelId="{6649F85F-C0F3-41A1-8B1B-28709CDB8E9E}" type="presParOf" srcId="{9CB09298-2A82-4DBB-A739-26AD21A97419}" destId="{49BCCBD4-BCCA-4AA9-832C-EF002C11A4D2}" srcOrd="0" destOrd="0" presId="urn:microsoft.com/office/officeart/2005/8/layout/hierarchy1"/>
    <dgm:cxn modelId="{2A72FAD5-034D-4D92-9C27-EB639DF6E26C}" type="presParOf" srcId="{9CB09298-2A82-4DBB-A739-26AD21A97419}" destId="{EDDF59A5-CE41-4EBE-85FE-FEEEEBAEBA86}" srcOrd="1" destOrd="0" presId="urn:microsoft.com/office/officeart/2005/8/layout/hierarchy1"/>
    <dgm:cxn modelId="{7227AC65-228A-42F9-BD7B-2682564DEECD}" type="presParOf" srcId="{D32EF6CC-E57F-471B-9AEC-42BD56B4F01A}" destId="{2DC8545B-4CC5-4CCF-8D39-98372712275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0CEC77-D4BA-41DF-8A74-4FE5A55EA9B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F1D1F2F-7D2A-403F-BE5C-FF5AD0545E38}">
      <dgm:prSet/>
      <dgm:spPr/>
      <dgm:t>
        <a:bodyPr/>
        <a:lstStyle/>
        <a:p>
          <a:r>
            <a:rPr lang="en-US"/>
            <a:t>Deterrence</a:t>
          </a:r>
        </a:p>
      </dgm:t>
    </dgm:pt>
    <dgm:pt modelId="{86871C51-5370-491D-BBC4-C6B4A63807AA}" type="parTrans" cxnId="{D01B930F-A779-438F-830E-A4209A04B177}">
      <dgm:prSet/>
      <dgm:spPr/>
      <dgm:t>
        <a:bodyPr/>
        <a:lstStyle/>
        <a:p>
          <a:endParaRPr lang="en-US"/>
        </a:p>
      </dgm:t>
    </dgm:pt>
    <dgm:pt modelId="{1D186902-0022-407B-952C-B9F703CAAF20}" type="sibTrans" cxnId="{D01B930F-A779-438F-830E-A4209A04B177}">
      <dgm:prSet/>
      <dgm:spPr/>
      <dgm:t>
        <a:bodyPr/>
        <a:lstStyle/>
        <a:p>
          <a:endParaRPr lang="en-US"/>
        </a:p>
      </dgm:t>
    </dgm:pt>
    <dgm:pt modelId="{D9CDD277-C763-430B-9B0D-A71EA185EAB5}">
      <dgm:prSet/>
      <dgm:spPr/>
      <dgm:t>
        <a:bodyPr/>
        <a:lstStyle/>
        <a:p>
          <a:r>
            <a:rPr lang="en-US" dirty="0"/>
            <a:t>Servile Fear</a:t>
          </a:r>
        </a:p>
      </dgm:t>
    </dgm:pt>
    <dgm:pt modelId="{723FE37F-CD22-4159-A02E-6219A900A703}" type="parTrans" cxnId="{7A10DCFB-2796-459C-B246-30E11DC6426A}">
      <dgm:prSet/>
      <dgm:spPr/>
      <dgm:t>
        <a:bodyPr/>
        <a:lstStyle/>
        <a:p>
          <a:endParaRPr lang="en-US"/>
        </a:p>
      </dgm:t>
    </dgm:pt>
    <dgm:pt modelId="{1F0739A6-3601-45BA-98CD-459DA14B02DC}" type="sibTrans" cxnId="{7A10DCFB-2796-459C-B246-30E11DC6426A}">
      <dgm:prSet/>
      <dgm:spPr/>
      <dgm:t>
        <a:bodyPr/>
        <a:lstStyle/>
        <a:p>
          <a:endParaRPr lang="en-US"/>
        </a:p>
      </dgm:t>
    </dgm:pt>
    <dgm:pt modelId="{1528B04E-5351-4C5E-87DC-4B3F60996540}">
      <dgm:prSet/>
      <dgm:spPr/>
      <dgm:t>
        <a:bodyPr/>
        <a:lstStyle/>
        <a:p>
          <a:r>
            <a:rPr lang="en-US" dirty="0"/>
            <a:t>Risk of personal </a:t>
          </a:r>
          <a:r>
            <a:rPr lang="en-US" dirty="0" err="1"/>
            <a:t>liaibility</a:t>
          </a:r>
          <a:endParaRPr lang="en-US" dirty="0"/>
        </a:p>
      </dgm:t>
    </dgm:pt>
    <dgm:pt modelId="{FFE73396-90D8-47D2-9999-3FCEB666BCB7}" type="parTrans" cxnId="{45C3A49C-6E5D-413B-9FE8-BA6901FF8A47}">
      <dgm:prSet/>
      <dgm:spPr/>
      <dgm:t>
        <a:bodyPr/>
        <a:lstStyle/>
        <a:p>
          <a:endParaRPr lang="en-US"/>
        </a:p>
      </dgm:t>
    </dgm:pt>
    <dgm:pt modelId="{129E3C8C-3E8B-4DDF-ADD9-3AE70F141B14}" type="sibTrans" cxnId="{45C3A49C-6E5D-413B-9FE8-BA6901FF8A47}">
      <dgm:prSet/>
      <dgm:spPr/>
      <dgm:t>
        <a:bodyPr/>
        <a:lstStyle/>
        <a:p>
          <a:endParaRPr lang="en-US"/>
        </a:p>
      </dgm:t>
    </dgm:pt>
    <dgm:pt modelId="{29427E9B-0B79-4586-8F66-E7ADA90893D5}">
      <dgm:prSet/>
      <dgm:spPr/>
      <dgm:t>
        <a:bodyPr/>
        <a:lstStyle/>
        <a:p>
          <a:r>
            <a:rPr lang="en-US"/>
            <a:t>Quotes of 2023 to date</a:t>
          </a:r>
        </a:p>
      </dgm:t>
    </dgm:pt>
    <dgm:pt modelId="{8D5BA393-4A1B-4C18-8AC9-D31BE17BE3C4}" type="parTrans" cxnId="{32C59EF4-12F2-46EC-8164-1AFC10E46D26}">
      <dgm:prSet/>
      <dgm:spPr/>
      <dgm:t>
        <a:bodyPr/>
        <a:lstStyle/>
        <a:p>
          <a:endParaRPr lang="en-US"/>
        </a:p>
      </dgm:t>
    </dgm:pt>
    <dgm:pt modelId="{4EB1A17F-1DF0-4C7E-8922-C2D35CAE1D8D}" type="sibTrans" cxnId="{32C59EF4-12F2-46EC-8164-1AFC10E46D26}">
      <dgm:prSet/>
      <dgm:spPr/>
      <dgm:t>
        <a:bodyPr/>
        <a:lstStyle/>
        <a:p>
          <a:endParaRPr lang="en-US"/>
        </a:p>
      </dgm:t>
    </dgm:pt>
    <dgm:pt modelId="{AE87AD7A-7636-4DA3-9358-F72BC88A2212}">
      <dgm:prSet/>
      <dgm:spPr/>
      <dgm:t>
        <a:bodyPr/>
        <a:lstStyle/>
        <a:p>
          <a:r>
            <a:rPr lang="en-US"/>
            <a:t>‘Are we going to lose our houses’? Answer in Chambers: Yes.</a:t>
          </a:r>
        </a:p>
      </dgm:t>
    </dgm:pt>
    <dgm:pt modelId="{CDFB7812-687C-41FB-BCAA-EB110A22A057}" type="parTrans" cxnId="{CCC3CE01-2099-4575-9BD9-F02A037C0848}">
      <dgm:prSet/>
      <dgm:spPr/>
      <dgm:t>
        <a:bodyPr/>
        <a:lstStyle/>
        <a:p>
          <a:endParaRPr lang="en-US"/>
        </a:p>
      </dgm:t>
    </dgm:pt>
    <dgm:pt modelId="{BC5294DC-2634-4548-8E17-DA2570AF3852}" type="sibTrans" cxnId="{CCC3CE01-2099-4575-9BD9-F02A037C0848}">
      <dgm:prSet/>
      <dgm:spPr/>
      <dgm:t>
        <a:bodyPr/>
        <a:lstStyle/>
        <a:p>
          <a:endParaRPr lang="en-US"/>
        </a:p>
      </dgm:t>
    </dgm:pt>
    <dgm:pt modelId="{6D9689CC-4E7D-4E4F-AE1B-8576F7401556}">
      <dgm:prSet/>
      <dgm:spPr/>
      <dgm:t>
        <a:bodyPr/>
        <a:lstStyle/>
        <a:p>
          <a:r>
            <a:rPr lang="en-US"/>
            <a:t>‘They are shitting themselves’. Quote from this morning. </a:t>
          </a:r>
        </a:p>
      </dgm:t>
    </dgm:pt>
    <dgm:pt modelId="{8EAFCB3E-1397-4CF1-9B60-F1BC5A0DD164}" type="parTrans" cxnId="{025FC043-6233-4377-AFC2-189E4E39267D}">
      <dgm:prSet/>
      <dgm:spPr/>
      <dgm:t>
        <a:bodyPr/>
        <a:lstStyle/>
        <a:p>
          <a:endParaRPr lang="en-US"/>
        </a:p>
      </dgm:t>
    </dgm:pt>
    <dgm:pt modelId="{5F7AF7F6-EA8A-4B3A-8AAE-659B393FE43D}" type="sibTrans" cxnId="{025FC043-6233-4377-AFC2-189E4E39267D}">
      <dgm:prSet/>
      <dgm:spPr/>
      <dgm:t>
        <a:bodyPr/>
        <a:lstStyle/>
        <a:p>
          <a:endParaRPr lang="en-US"/>
        </a:p>
      </dgm:t>
    </dgm:pt>
    <dgm:pt modelId="{442E7A5B-C728-4276-BB49-929AC15AD646}" type="pres">
      <dgm:prSet presAssocID="{AA0CEC77-D4BA-41DF-8A74-4FE5A55EA9BE}" presName="linear" presStyleCnt="0">
        <dgm:presLayoutVars>
          <dgm:animLvl val="lvl"/>
          <dgm:resizeHandles val="exact"/>
        </dgm:presLayoutVars>
      </dgm:prSet>
      <dgm:spPr/>
    </dgm:pt>
    <dgm:pt modelId="{1F7E7F42-0AED-4407-BDE3-E4064B80B0D0}" type="pres">
      <dgm:prSet presAssocID="{9F1D1F2F-7D2A-403F-BE5C-FF5AD0545E38}" presName="parentText" presStyleLbl="node1" presStyleIdx="0" presStyleCnt="6">
        <dgm:presLayoutVars>
          <dgm:chMax val="0"/>
          <dgm:bulletEnabled val="1"/>
        </dgm:presLayoutVars>
      </dgm:prSet>
      <dgm:spPr/>
    </dgm:pt>
    <dgm:pt modelId="{E2E92E3B-8E20-4EBE-A4AF-BD6CEBDE601A}" type="pres">
      <dgm:prSet presAssocID="{1D186902-0022-407B-952C-B9F703CAAF20}" presName="spacer" presStyleCnt="0"/>
      <dgm:spPr/>
    </dgm:pt>
    <dgm:pt modelId="{5B726B6F-6236-47E4-A8A4-5FD06D195ACA}" type="pres">
      <dgm:prSet presAssocID="{D9CDD277-C763-430B-9B0D-A71EA185EAB5}" presName="parentText" presStyleLbl="node1" presStyleIdx="1" presStyleCnt="6">
        <dgm:presLayoutVars>
          <dgm:chMax val="0"/>
          <dgm:bulletEnabled val="1"/>
        </dgm:presLayoutVars>
      </dgm:prSet>
      <dgm:spPr/>
    </dgm:pt>
    <dgm:pt modelId="{2EDAD599-DBCA-432E-AE47-98ED88FDC86C}" type="pres">
      <dgm:prSet presAssocID="{1F0739A6-3601-45BA-98CD-459DA14B02DC}" presName="spacer" presStyleCnt="0"/>
      <dgm:spPr/>
    </dgm:pt>
    <dgm:pt modelId="{553D89B1-06A0-433F-9342-45EE23452CC3}" type="pres">
      <dgm:prSet presAssocID="{1528B04E-5351-4C5E-87DC-4B3F60996540}" presName="parentText" presStyleLbl="node1" presStyleIdx="2" presStyleCnt="6">
        <dgm:presLayoutVars>
          <dgm:chMax val="0"/>
          <dgm:bulletEnabled val="1"/>
        </dgm:presLayoutVars>
      </dgm:prSet>
      <dgm:spPr/>
    </dgm:pt>
    <dgm:pt modelId="{990F6BF9-03D5-419B-9BD9-AFA252DC1C3E}" type="pres">
      <dgm:prSet presAssocID="{129E3C8C-3E8B-4DDF-ADD9-3AE70F141B14}" presName="spacer" presStyleCnt="0"/>
      <dgm:spPr/>
    </dgm:pt>
    <dgm:pt modelId="{DA008755-07DF-4E50-8359-DCCE41068576}" type="pres">
      <dgm:prSet presAssocID="{29427E9B-0B79-4586-8F66-E7ADA90893D5}" presName="parentText" presStyleLbl="node1" presStyleIdx="3" presStyleCnt="6">
        <dgm:presLayoutVars>
          <dgm:chMax val="0"/>
          <dgm:bulletEnabled val="1"/>
        </dgm:presLayoutVars>
      </dgm:prSet>
      <dgm:spPr/>
    </dgm:pt>
    <dgm:pt modelId="{34DF019E-CE3F-45E4-AC48-F799BF0E4B4D}" type="pres">
      <dgm:prSet presAssocID="{4EB1A17F-1DF0-4C7E-8922-C2D35CAE1D8D}" presName="spacer" presStyleCnt="0"/>
      <dgm:spPr/>
    </dgm:pt>
    <dgm:pt modelId="{A3E1080D-38A0-46CC-8F4D-6D37D14254BE}" type="pres">
      <dgm:prSet presAssocID="{AE87AD7A-7636-4DA3-9358-F72BC88A2212}" presName="parentText" presStyleLbl="node1" presStyleIdx="4" presStyleCnt="6">
        <dgm:presLayoutVars>
          <dgm:chMax val="0"/>
          <dgm:bulletEnabled val="1"/>
        </dgm:presLayoutVars>
      </dgm:prSet>
      <dgm:spPr/>
    </dgm:pt>
    <dgm:pt modelId="{39A5D878-BF95-4242-97FF-EDBF9DB6FC96}" type="pres">
      <dgm:prSet presAssocID="{BC5294DC-2634-4548-8E17-DA2570AF3852}" presName="spacer" presStyleCnt="0"/>
      <dgm:spPr/>
    </dgm:pt>
    <dgm:pt modelId="{BC09EAC9-DEF5-44E9-B3D5-39C42F7E2471}" type="pres">
      <dgm:prSet presAssocID="{6D9689CC-4E7D-4E4F-AE1B-8576F7401556}" presName="parentText" presStyleLbl="node1" presStyleIdx="5" presStyleCnt="6">
        <dgm:presLayoutVars>
          <dgm:chMax val="0"/>
          <dgm:bulletEnabled val="1"/>
        </dgm:presLayoutVars>
      </dgm:prSet>
      <dgm:spPr/>
    </dgm:pt>
  </dgm:ptLst>
  <dgm:cxnLst>
    <dgm:cxn modelId="{CCC3CE01-2099-4575-9BD9-F02A037C0848}" srcId="{AA0CEC77-D4BA-41DF-8A74-4FE5A55EA9BE}" destId="{AE87AD7A-7636-4DA3-9358-F72BC88A2212}" srcOrd="4" destOrd="0" parTransId="{CDFB7812-687C-41FB-BCAA-EB110A22A057}" sibTransId="{BC5294DC-2634-4548-8E17-DA2570AF3852}"/>
    <dgm:cxn modelId="{D01B930F-A779-438F-830E-A4209A04B177}" srcId="{AA0CEC77-D4BA-41DF-8A74-4FE5A55EA9BE}" destId="{9F1D1F2F-7D2A-403F-BE5C-FF5AD0545E38}" srcOrd="0" destOrd="0" parTransId="{86871C51-5370-491D-BBC4-C6B4A63807AA}" sibTransId="{1D186902-0022-407B-952C-B9F703CAAF20}"/>
    <dgm:cxn modelId="{8E879E26-6484-41CE-B467-DB25BBD33D10}" type="presOf" srcId="{9F1D1F2F-7D2A-403F-BE5C-FF5AD0545E38}" destId="{1F7E7F42-0AED-4407-BDE3-E4064B80B0D0}" srcOrd="0" destOrd="0" presId="urn:microsoft.com/office/officeart/2005/8/layout/vList2"/>
    <dgm:cxn modelId="{8D81732F-298A-4111-B555-460E5B122FC1}" type="presOf" srcId="{D9CDD277-C763-430B-9B0D-A71EA185EAB5}" destId="{5B726B6F-6236-47E4-A8A4-5FD06D195ACA}" srcOrd="0" destOrd="0" presId="urn:microsoft.com/office/officeart/2005/8/layout/vList2"/>
    <dgm:cxn modelId="{025FC043-6233-4377-AFC2-189E4E39267D}" srcId="{AA0CEC77-D4BA-41DF-8A74-4FE5A55EA9BE}" destId="{6D9689CC-4E7D-4E4F-AE1B-8576F7401556}" srcOrd="5" destOrd="0" parTransId="{8EAFCB3E-1397-4CF1-9B60-F1BC5A0DD164}" sibTransId="{5F7AF7F6-EA8A-4B3A-8AAE-659B393FE43D}"/>
    <dgm:cxn modelId="{1E04ED4A-764E-458C-AD85-353734C93456}" type="presOf" srcId="{1528B04E-5351-4C5E-87DC-4B3F60996540}" destId="{553D89B1-06A0-433F-9342-45EE23452CC3}" srcOrd="0" destOrd="0" presId="urn:microsoft.com/office/officeart/2005/8/layout/vList2"/>
    <dgm:cxn modelId="{77C60450-7180-4E2F-96D7-2205DADF7764}" type="presOf" srcId="{AA0CEC77-D4BA-41DF-8A74-4FE5A55EA9BE}" destId="{442E7A5B-C728-4276-BB49-929AC15AD646}" srcOrd="0" destOrd="0" presId="urn:microsoft.com/office/officeart/2005/8/layout/vList2"/>
    <dgm:cxn modelId="{09A99F81-0908-4BC0-BDED-043F0E4817CE}" type="presOf" srcId="{AE87AD7A-7636-4DA3-9358-F72BC88A2212}" destId="{A3E1080D-38A0-46CC-8F4D-6D37D14254BE}" srcOrd="0" destOrd="0" presId="urn:microsoft.com/office/officeart/2005/8/layout/vList2"/>
    <dgm:cxn modelId="{2EEBD484-BB6F-4373-B81C-EC8D6038BF3D}" type="presOf" srcId="{29427E9B-0B79-4586-8F66-E7ADA90893D5}" destId="{DA008755-07DF-4E50-8359-DCCE41068576}" srcOrd="0" destOrd="0" presId="urn:microsoft.com/office/officeart/2005/8/layout/vList2"/>
    <dgm:cxn modelId="{45C3A49C-6E5D-413B-9FE8-BA6901FF8A47}" srcId="{AA0CEC77-D4BA-41DF-8A74-4FE5A55EA9BE}" destId="{1528B04E-5351-4C5E-87DC-4B3F60996540}" srcOrd="2" destOrd="0" parTransId="{FFE73396-90D8-47D2-9999-3FCEB666BCB7}" sibTransId="{129E3C8C-3E8B-4DDF-ADD9-3AE70F141B14}"/>
    <dgm:cxn modelId="{F15EF6EF-0A41-4354-882F-9A9EACD7B93B}" type="presOf" srcId="{6D9689CC-4E7D-4E4F-AE1B-8576F7401556}" destId="{BC09EAC9-DEF5-44E9-B3D5-39C42F7E2471}" srcOrd="0" destOrd="0" presId="urn:microsoft.com/office/officeart/2005/8/layout/vList2"/>
    <dgm:cxn modelId="{32C59EF4-12F2-46EC-8164-1AFC10E46D26}" srcId="{AA0CEC77-D4BA-41DF-8A74-4FE5A55EA9BE}" destId="{29427E9B-0B79-4586-8F66-E7ADA90893D5}" srcOrd="3" destOrd="0" parTransId="{8D5BA393-4A1B-4C18-8AC9-D31BE17BE3C4}" sibTransId="{4EB1A17F-1DF0-4C7E-8922-C2D35CAE1D8D}"/>
    <dgm:cxn modelId="{7A10DCFB-2796-459C-B246-30E11DC6426A}" srcId="{AA0CEC77-D4BA-41DF-8A74-4FE5A55EA9BE}" destId="{D9CDD277-C763-430B-9B0D-A71EA185EAB5}" srcOrd="1" destOrd="0" parTransId="{723FE37F-CD22-4159-A02E-6219A900A703}" sibTransId="{1F0739A6-3601-45BA-98CD-459DA14B02DC}"/>
    <dgm:cxn modelId="{67FB42CA-367E-4C49-B40D-A42639667827}" type="presParOf" srcId="{442E7A5B-C728-4276-BB49-929AC15AD646}" destId="{1F7E7F42-0AED-4407-BDE3-E4064B80B0D0}" srcOrd="0" destOrd="0" presId="urn:microsoft.com/office/officeart/2005/8/layout/vList2"/>
    <dgm:cxn modelId="{7C147748-31E4-441D-80DD-1D5DF54BE8CA}" type="presParOf" srcId="{442E7A5B-C728-4276-BB49-929AC15AD646}" destId="{E2E92E3B-8E20-4EBE-A4AF-BD6CEBDE601A}" srcOrd="1" destOrd="0" presId="urn:microsoft.com/office/officeart/2005/8/layout/vList2"/>
    <dgm:cxn modelId="{1DEB54C1-54FD-4680-873B-C87279AF53E3}" type="presParOf" srcId="{442E7A5B-C728-4276-BB49-929AC15AD646}" destId="{5B726B6F-6236-47E4-A8A4-5FD06D195ACA}" srcOrd="2" destOrd="0" presId="urn:microsoft.com/office/officeart/2005/8/layout/vList2"/>
    <dgm:cxn modelId="{D6B50BD9-D82E-4E3E-9618-8AE16376F28E}" type="presParOf" srcId="{442E7A5B-C728-4276-BB49-929AC15AD646}" destId="{2EDAD599-DBCA-432E-AE47-98ED88FDC86C}" srcOrd="3" destOrd="0" presId="urn:microsoft.com/office/officeart/2005/8/layout/vList2"/>
    <dgm:cxn modelId="{0C8F8B11-323F-4A4D-A4B5-A51C1B43C066}" type="presParOf" srcId="{442E7A5B-C728-4276-BB49-929AC15AD646}" destId="{553D89B1-06A0-433F-9342-45EE23452CC3}" srcOrd="4" destOrd="0" presId="urn:microsoft.com/office/officeart/2005/8/layout/vList2"/>
    <dgm:cxn modelId="{7DC883F0-C680-49DC-9D6C-38B604F84D38}" type="presParOf" srcId="{442E7A5B-C728-4276-BB49-929AC15AD646}" destId="{990F6BF9-03D5-419B-9BD9-AFA252DC1C3E}" srcOrd="5" destOrd="0" presId="urn:microsoft.com/office/officeart/2005/8/layout/vList2"/>
    <dgm:cxn modelId="{254DD566-F58F-4A02-BD58-818482932F31}" type="presParOf" srcId="{442E7A5B-C728-4276-BB49-929AC15AD646}" destId="{DA008755-07DF-4E50-8359-DCCE41068576}" srcOrd="6" destOrd="0" presId="urn:microsoft.com/office/officeart/2005/8/layout/vList2"/>
    <dgm:cxn modelId="{D6C9A507-8AAE-4654-86C8-993E10ACC6E7}" type="presParOf" srcId="{442E7A5B-C728-4276-BB49-929AC15AD646}" destId="{34DF019E-CE3F-45E4-AC48-F799BF0E4B4D}" srcOrd="7" destOrd="0" presId="urn:microsoft.com/office/officeart/2005/8/layout/vList2"/>
    <dgm:cxn modelId="{AD7DFCF3-BD4B-40E2-AB6B-7B3A8DFB743A}" type="presParOf" srcId="{442E7A5B-C728-4276-BB49-929AC15AD646}" destId="{A3E1080D-38A0-46CC-8F4D-6D37D14254BE}" srcOrd="8" destOrd="0" presId="urn:microsoft.com/office/officeart/2005/8/layout/vList2"/>
    <dgm:cxn modelId="{E84F23DB-BBA1-40AB-8EE9-5337CF936E7D}" type="presParOf" srcId="{442E7A5B-C728-4276-BB49-929AC15AD646}" destId="{39A5D878-BF95-4242-97FF-EDBF9DB6FC96}" srcOrd="9" destOrd="0" presId="urn:microsoft.com/office/officeart/2005/8/layout/vList2"/>
    <dgm:cxn modelId="{68CEB65E-B8F5-4816-B2CC-BF6443A032BB}" type="presParOf" srcId="{442E7A5B-C728-4276-BB49-929AC15AD646}" destId="{BC09EAC9-DEF5-44E9-B3D5-39C42F7E247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E420B2-7A1A-4060-B94C-2984177313B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ED75239-5750-4EA2-9A12-EBDAF92BAD93}">
      <dgm:prSet/>
      <dgm:spPr/>
      <dgm:t>
        <a:bodyPr/>
        <a:lstStyle/>
        <a:p>
          <a:r>
            <a:rPr lang="en-US"/>
            <a:t>Concept of Movement</a:t>
          </a:r>
        </a:p>
      </dgm:t>
    </dgm:pt>
    <dgm:pt modelId="{5A5373A7-1C3A-4F1A-BC27-ADEFAE0739D3}" type="parTrans" cxnId="{FAEE6DE4-F591-48B9-955F-06DEC75C09B8}">
      <dgm:prSet/>
      <dgm:spPr/>
      <dgm:t>
        <a:bodyPr/>
        <a:lstStyle/>
        <a:p>
          <a:endParaRPr lang="en-US"/>
        </a:p>
      </dgm:t>
    </dgm:pt>
    <dgm:pt modelId="{64E702F7-FFAF-4D94-A02C-9B96F40AA0AD}" type="sibTrans" cxnId="{FAEE6DE4-F591-48B9-955F-06DEC75C09B8}">
      <dgm:prSet/>
      <dgm:spPr/>
      <dgm:t>
        <a:bodyPr/>
        <a:lstStyle/>
        <a:p>
          <a:endParaRPr lang="en-US"/>
        </a:p>
      </dgm:t>
    </dgm:pt>
    <dgm:pt modelId="{A79B6126-2429-4200-8783-D0B350B873CA}">
      <dgm:prSet/>
      <dgm:spPr/>
      <dgm:t>
        <a:bodyPr/>
        <a:lstStyle/>
        <a:p>
          <a:r>
            <a:rPr lang="en-US"/>
            <a:t>Higher purpose </a:t>
          </a:r>
        </a:p>
      </dgm:t>
    </dgm:pt>
    <dgm:pt modelId="{A7A6635A-EC79-4BAE-802A-FC42CA5674C4}" type="parTrans" cxnId="{22754825-0A27-466C-9AE2-18D67F705D2A}">
      <dgm:prSet/>
      <dgm:spPr/>
      <dgm:t>
        <a:bodyPr/>
        <a:lstStyle/>
        <a:p>
          <a:endParaRPr lang="en-US"/>
        </a:p>
      </dgm:t>
    </dgm:pt>
    <dgm:pt modelId="{1077877A-8B8C-49EB-BECA-8435BAB49D84}" type="sibTrans" cxnId="{22754825-0A27-466C-9AE2-18D67F705D2A}">
      <dgm:prSet/>
      <dgm:spPr/>
      <dgm:t>
        <a:bodyPr/>
        <a:lstStyle/>
        <a:p>
          <a:endParaRPr lang="en-US"/>
        </a:p>
      </dgm:t>
    </dgm:pt>
    <dgm:pt modelId="{5CB27C42-012E-4F2C-9395-FB2D5DC9ADD0}">
      <dgm:prSet/>
      <dgm:spPr/>
      <dgm:t>
        <a:bodyPr/>
        <a:lstStyle/>
        <a:p>
          <a:r>
            <a:rPr lang="en-US"/>
            <a:t>Spot issues</a:t>
          </a:r>
        </a:p>
      </dgm:t>
    </dgm:pt>
    <dgm:pt modelId="{E9F350F8-C6E5-4282-8ED3-1C8120FDDE97}" type="parTrans" cxnId="{81F909C8-C577-4EAE-AC13-9AE5D6537BAC}">
      <dgm:prSet/>
      <dgm:spPr/>
      <dgm:t>
        <a:bodyPr/>
        <a:lstStyle/>
        <a:p>
          <a:endParaRPr lang="en-US"/>
        </a:p>
      </dgm:t>
    </dgm:pt>
    <dgm:pt modelId="{30FE72E6-21CC-4F7F-B037-E71EC86BF264}" type="sibTrans" cxnId="{81F909C8-C577-4EAE-AC13-9AE5D6537BAC}">
      <dgm:prSet/>
      <dgm:spPr/>
      <dgm:t>
        <a:bodyPr/>
        <a:lstStyle/>
        <a:p>
          <a:endParaRPr lang="en-US"/>
        </a:p>
      </dgm:t>
    </dgm:pt>
    <dgm:pt modelId="{5486CAF0-51AF-4AE7-85BC-6B7507714AE2}">
      <dgm:prSet/>
      <dgm:spPr/>
      <dgm:t>
        <a:bodyPr/>
        <a:lstStyle/>
        <a:p>
          <a:r>
            <a:rPr lang="en-US"/>
            <a:t>Applied politics, morality and philosophy</a:t>
          </a:r>
        </a:p>
      </dgm:t>
    </dgm:pt>
    <dgm:pt modelId="{635AA31A-C916-4B94-A26C-58D49DC21CAF}" type="parTrans" cxnId="{37125D08-829E-4241-B409-2FDED9DE5F8A}">
      <dgm:prSet/>
      <dgm:spPr/>
      <dgm:t>
        <a:bodyPr/>
        <a:lstStyle/>
        <a:p>
          <a:endParaRPr lang="en-US"/>
        </a:p>
      </dgm:t>
    </dgm:pt>
    <dgm:pt modelId="{EBD36CA5-F76D-47E1-8E8C-3F72EC7145D1}" type="sibTrans" cxnId="{37125D08-829E-4241-B409-2FDED9DE5F8A}">
      <dgm:prSet/>
      <dgm:spPr/>
      <dgm:t>
        <a:bodyPr/>
        <a:lstStyle/>
        <a:p>
          <a:endParaRPr lang="en-US"/>
        </a:p>
      </dgm:t>
    </dgm:pt>
    <dgm:pt modelId="{E42412B9-8B65-4B2F-94BB-D1BD4F1899DD}">
      <dgm:prSet/>
      <dgm:spPr/>
      <dgm:t>
        <a:bodyPr/>
        <a:lstStyle/>
        <a:p>
          <a:r>
            <a:rPr lang="en-US"/>
            <a:t>What ideology drives your movement?</a:t>
          </a:r>
        </a:p>
      </dgm:t>
    </dgm:pt>
    <dgm:pt modelId="{8645FC0F-DAC1-42E4-B5BB-802EA59CF19F}" type="parTrans" cxnId="{07C9F555-950C-4454-9009-118691C9C83B}">
      <dgm:prSet/>
      <dgm:spPr/>
      <dgm:t>
        <a:bodyPr/>
        <a:lstStyle/>
        <a:p>
          <a:endParaRPr lang="en-US"/>
        </a:p>
      </dgm:t>
    </dgm:pt>
    <dgm:pt modelId="{BDFBB3F6-7B39-4183-B476-D903AFCBD211}" type="sibTrans" cxnId="{07C9F555-950C-4454-9009-118691C9C83B}">
      <dgm:prSet/>
      <dgm:spPr/>
      <dgm:t>
        <a:bodyPr/>
        <a:lstStyle/>
        <a:p>
          <a:endParaRPr lang="en-US"/>
        </a:p>
      </dgm:t>
    </dgm:pt>
    <dgm:pt modelId="{FBC3967C-2186-476B-A7B7-E492FE6BA524}">
      <dgm:prSet/>
      <dgm:spPr/>
      <dgm:t>
        <a:bodyPr/>
        <a:lstStyle/>
        <a:p>
          <a:r>
            <a:rPr lang="en-US"/>
            <a:t>Joining the dots</a:t>
          </a:r>
        </a:p>
      </dgm:t>
    </dgm:pt>
    <dgm:pt modelId="{73AFE0BB-3E8B-4817-B851-FA4B5083674E}" type="parTrans" cxnId="{6534B0E4-4ECA-47A9-9855-9906CE4F9AF7}">
      <dgm:prSet/>
      <dgm:spPr/>
      <dgm:t>
        <a:bodyPr/>
        <a:lstStyle/>
        <a:p>
          <a:endParaRPr lang="en-US"/>
        </a:p>
      </dgm:t>
    </dgm:pt>
    <dgm:pt modelId="{1FDB6023-A3FF-44B7-B499-3C153D9FAE42}" type="sibTrans" cxnId="{6534B0E4-4ECA-47A9-9855-9906CE4F9AF7}">
      <dgm:prSet/>
      <dgm:spPr/>
      <dgm:t>
        <a:bodyPr/>
        <a:lstStyle/>
        <a:p>
          <a:endParaRPr lang="en-US"/>
        </a:p>
      </dgm:t>
    </dgm:pt>
    <dgm:pt modelId="{B38DA034-14C5-4E72-9401-FDF1E4AB9CCB}">
      <dgm:prSet/>
      <dgm:spPr/>
      <dgm:t>
        <a:bodyPr/>
        <a:lstStyle/>
        <a:p>
          <a:r>
            <a:rPr lang="en-US"/>
            <a:t>Recreating the Little Republics</a:t>
          </a:r>
        </a:p>
      </dgm:t>
    </dgm:pt>
    <dgm:pt modelId="{6C33ADCC-FC93-44BB-80ED-5E3214D415C4}" type="parTrans" cxnId="{847038CD-17D5-41F1-B3E6-450660935047}">
      <dgm:prSet/>
      <dgm:spPr/>
      <dgm:t>
        <a:bodyPr/>
        <a:lstStyle/>
        <a:p>
          <a:endParaRPr lang="en-US"/>
        </a:p>
      </dgm:t>
    </dgm:pt>
    <dgm:pt modelId="{FDBA5B02-375F-49AC-ABDD-D8C49E670C03}" type="sibTrans" cxnId="{847038CD-17D5-41F1-B3E6-450660935047}">
      <dgm:prSet/>
      <dgm:spPr/>
      <dgm:t>
        <a:bodyPr/>
        <a:lstStyle/>
        <a:p>
          <a:endParaRPr lang="en-US"/>
        </a:p>
      </dgm:t>
    </dgm:pt>
    <dgm:pt modelId="{933AB894-0BB0-4A3F-8F1C-7397DA65ACA0}">
      <dgm:prSet/>
      <dgm:spPr/>
      <dgm:t>
        <a:bodyPr/>
        <a:lstStyle/>
        <a:p>
          <a:r>
            <a:rPr lang="en-US" dirty="0"/>
            <a:t>Role of the Public Schools Club, ALOR, Conservative Speaker Group</a:t>
          </a:r>
        </a:p>
      </dgm:t>
    </dgm:pt>
    <dgm:pt modelId="{2465F688-1607-4EB5-92AA-895EF10E3ACA}" type="parTrans" cxnId="{E99EE320-3295-4934-91FC-96F1E789DA6D}">
      <dgm:prSet/>
      <dgm:spPr/>
      <dgm:t>
        <a:bodyPr/>
        <a:lstStyle/>
        <a:p>
          <a:endParaRPr lang="en-US"/>
        </a:p>
      </dgm:t>
    </dgm:pt>
    <dgm:pt modelId="{4B9F926A-C937-4F7E-8189-AA8240CAADFE}" type="sibTrans" cxnId="{E99EE320-3295-4934-91FC-96F1E789DA6D}">
      <dgm:prSet/>
      <dgm:spPr/>
      <dgm:t>
        <a:bodyPr/>
        <a:lstStyle/>
        <a:p>
          <a:endParaRPr lang="en-US"/>
        </a:p>
      </dgm:t>
    </dgm:pt>
    <dgm:pt modelId="{26404F3E-C0C5-4E0B-B2B5-49E5179AC2B7}" type="pres">
      <dgm:prSet presAssocID="{90E420B2-7A1A-4060-B94C-2984177313B3}" presName="diagram" presStyleCnt="0">
        <dgm:presLayoutVars>
          <dgm:dir/>
          <dgm:resizeHandles val="exact"/>
        </dgm:presLayoutVars>
      </dgm:prSet>
      <dgm:spPr/>
    </dgm:pt>
    <dgm:pt modelId="{F0C59226-FA66-4CBD-8997-968068B99915}" type="pres">
      <dgm:prSet presAssocID="{EED75239-5750-4EA2-9A12-EBDAF92BAD93}" presName="node" presStyleLbl="node1" presStyleIdx="0" presStyleCnt="8">
        <dgm:presLayoutVars>
          <dgm:bulletEnabled val="1"/>
        </dgm:presLayoutVars>
      </dgm:prSet>
      <dgm:spPr/>
    </dgm:pt>
    <dgm:pt modelId="{72194DD3-9CA0-4E9B-8077-DE4D9F870C97}" type="pres">
      <dgm:prSet presAssocID="{64E702F7-FFAF-4D94-A02C-9B96F40AA0AD}" presName="sibTrans" presStyleCnt="0"/>
      <dgm:spPr/>
    </dgm:pt>
    <dgm:pt modelId="{FF9910C9-BDEC-4EDC-A40F-56C55AEDEA8D}" type="pres">
      <dgm:prSet presAssocID="{A79B6126-2429-4200-8783-D0B350B873CA}" presName="node" presStyleLbl="node1" presStyleIdx="1" presStyleCnt="8">
        <dgm:presLayoutVars>
          <dgm:bulletEnabled val="1"/>
        </dgm:presLayoutVars>
      </dgm:prSet>
      <dgm:spPr/>
    </dgm:pt>
    <dgm:pt modelId="{798DEE6A-49F4-4C50-9913-84B7B15C779A}" type="pres">
      <dgm:prSet presAssocID="{1077877A-8B8C-49EB-BECA-8435BAB49D84}" presName="sibTrans" presStyleCnt="0"/>
      <dgm:spPr/>
    </dgm:pt>
    <dgm:pt modelId="{0F84B9C0-85B1-44A9-B07D-FF4017771C31}" type="pres">
      <dgm:prSet presAssocID="{5CB27C42-012E-4F2C-9395-FB2D5DC9ADD0}" presName="node" presStyleLbl="node1" presStyleIdx="2" presStyleCnt="8">
        <dgm:presLayoutVars>
          <dgm:bulletEnabled val="1"/>
        </dgm:presLayoutVars>
      </dgm:prSet>
      <dgm:spPr/>
    </dgm:pt>
    <dgm:pt modelId="{94DD8601-9419-4350-9A02-8A64FD3F3680}" type="pres">
      <dgm:prSet presAssocID="{30FE72E6-21CC-4F7F-B037-E71EC86BF264}" presName="sibTrans" presStyleCnt="0"/>
      <dgm:spPr/>
    </dgm:pt>
    <dgm:pt modelId="{BCBE5C40-D24E-47EC-8D79-6448FBE8E927}" type="pres">
      <dgm:prSet presAssocID="{5486CAF0-51AF-4AE7-85BC-6B7507714AE2}" presName="node" presStyleLbl="node1" presStyleIdx="3" presStyleCnt="8">
        <dgm:presLayoutVars>
          <dgm:bulletEnabled val="1"/>
        </dgm:presLayoutVars>
      </dgm:prSet>
      <dgm:spPr/>
    </dgm:pt>
    <dgm:pt modelId="{D5CB6CD6-C6D9-4535-A3F1-FBB03738868E}" type="pres">
      <dgm:prSet presAssocID="{EBD36CA5-F76D-47E1-8E8C-3F72EC7145D1}" presName="sibTrans" presStyleCnt="0"/>
      <dgm:spPr/>
    </dgm:pt>
    <dgm:pt modelId="{B4B5FC86-A80A-40D7-9047-CD45F22EF77C}" type="pres">
      <dgm:prSet presAssocID="{E42412B9-8B65-4B2F-94BB-D1BD4F1899DD}" presName="node" presStyleLbl="node1" presStyleIdx="4" presStyleCnt="8">
        <dgm:presLayoutVars>
          <dgm:bulletEnabled val="1"/>
        </dgm:presLayoutVars>
      </dgm:prSet>
      <dgm:spPr/>
    </dgm:pt>
    <dgm:pt modelId="{4C7C4E34-6016-4E15-BE68-D7C6203F2E81}" type="pres">
      <dgm:prSet presAssocID="{BDFBB3F6-7B39-4183-B476-D903AFCBD211}" presName="sibTrans" presStyleCnt="0"/>
      <dgm:spPr/>
    </dgm:pt>
    <dgm:pt modelId="{F8B6CF32-1F6C-4515-A396-EFE70BD699AC}" type="pres">
      <dgm:prSet presAssocID="{FBC3967C-2186-476B-A7B7-E492FE6BA524}" presName="node" presStyleLbl="node1" presStyleIdx="5" presStyleCnt="8">
        <dgm:presLayoutVars>
          <dgm:bulletEnabled val="1"/>
        </dgm:presLayoutVars>
      </dgm:prSet>
      <dgm:spPr/>
    </dgm:pt>
    <dgm:pt modelId="{AEE8D1CB-3A3D-4BA7-B3F1-ED520A7A6EAE}" type="pres">
      <dgm:prSet presAssocID="{1FDB6023-A3FF-44B7-B499-3C153D9FAE42}" presName="sibTrans" presStyleCnt="0"/>
      <dgm:spPr/>
    </dgm:pt>
    <dgm:pt modelId="{1971E02F-5F68-420C-B83D-93B00A50AC39}" type="pres">
      <dgm:prSet presAssocID="{B38DA034-14C5-4E72-9401-FDF1E4AB9CCB}" presName="node" presStyleLbl="node1" presStyleIdx="6" presStyleCnt="8">
        <dgm:presLayoutVars>
          <dgm:bulletEnabled val="1"/>
        </dgm:presLayoutVars>
      </dgm:prSet>
      <dgm:spPr/>
    </dgm:pt>
    <dgm:pt modelId="{5CA61F7A-A852-496C-BA74-BDEC852FA519}" type="pres">
      <dgm:prSet presAssocID="{FDBA5B02-375F-49AC-ABDD-D8C49E670C03}" presName="sibTrans" presStyleCnt="0"/>
      <dgm:spPr/>
    </dgm:pt>
    <dgm:pt modelId="{810D8E7F-75D2-4654-8177-1C50B8393717}" type="pres">
      <dgm:prSet presAssocID="{933AB894-0BB0-4A3F-8F1C-7397DA65ACA0}" presName="node" presStyleLbl="node1" presStyleIdx="7" presStyleCnt="8">
        <dgm:presLayoutVars>
          <dgm:bulletEnabled val="1"/>
        </dgm:presLayoutVars>
      </dgm:prSet>
      <dgm:spPr/>
    </dgm:pt>
  </dgm:ptLst>
  <dgm:cxnLst>
    <dgm:cxn modelId="{37125D08-829E-4241-B409-2FDED9DE5F8A}" srcId="{90E420B2-7A1A-4060-B94C-2984177313B3}" destId="{5486CAF0-51AF-4AE7-85BC-6B7507714AE2}" srcOrd="3" destOrd="0" parTransId="{635AA31A-C916-4B94-A26C-58D49DC21CAF}" sibTransId="{EBD36CA5-F76D-47E1-8E8C-3F72EC7145D1}"/>
    <dgm:cxn modelId="{23CCFC0C-0762-4BD1-9CC7-151A24FA894E}" type="presOf" srcId="{FBC3967C-2186-476B-A7B7-E492FE6BA524}" destId="{F8B6CF32-1F6C-4515-A396-EFE70BD699AC}" srcOrd="0" destOrd="0" presId="urn:microsoft.com/office/officeart/2005/8/layout/default"/>
    <dgm:cxn modelId="{FC80C511-3A30-4914-B507-270E14D0FE9D}" type="presOf" srcId="{EED75239-5750-4EA2-9A12-EBDAF92BAD93}" destId="{F0C59226-FA66-4CBD-8997-968068B99915}" srcOrd="0" destOrd="0" presId="urn:microsoft.com/office/officeart/2005/8/layout/default"/>
    <dgm:cxn modelId="{E99EE320-3295-4934-91FC-96F1E789DA6D}" srcId="{90E420B2-7A1A-4060-B94C-2984177313B3}" destId="{933AB894-0BB0-4A3F-8F1C-7397DA65ACA0}" srcOrd="7" destOrd="0" parTransId="{2465F688-1607-4EB5-92AA-895EF10E3ACA}" sibTransId="{4B9F926A-C937-4F7E-8189-AA8240CAADFE}"/>
    <dgm:cxn modelId="{E1F9D621-9A46-4F03-89DC-138EE37FCB24}" type="presOf" srcId="{A79B6126-2429-4200-8783-D0B350B873CA}" destId="{FF9910C9-BDEC-4EDC-A40F-56C55AEDEA8D}" srcOrd="0" destOrd="0" presId="urn:microsoft.com/office/officeart/2005/8/layout/default"/>
    <dgm:cxn modelId="{22754825-0A27-466C-9AE2-18D67F705D2A}" srcId="{90E420B2-7A1A-4060-B94C-2984177313B3}" destId="{A79B6126-2429-4200-8783-D0B350B873CA}" srcOrd="1" destOrd="0" parTransId="{A7A6635A-EC79-4BAE-802A-FC42CA5674C4}" sibTransId="{1077877A-8B8C-49EB-BECA-8435BAB49D84}"/>
    <dgm:cxn modelId="{EB2ECD34-E021-40A0-A70F-0608BD15DE37}" type="presOf" srcId="{5CB27C42-012E-4F2C-9395-FB2D5DC9ADD0}" destId="{0F84B9C0-85B1-44A9-B07D-FF4017771C31}" srcOrd="0" destOrd="0" presId="urn:microsoft.com/office/officeart/2005/8/layout/default"/>
    <dgm:cxn modelId="{E077D23B-0455-4484-93C7-E1D85EC7D84F}" type="presOf" srcId="{933AB894-0BB0-4A3F-8F1C-7397DA65ACA0}" destId="{810D8E7F-75D2-4654-8177-1C50B8393717}" srcOrd="0" destOrd="0" presId="urn:microsoft.com/office/officeart/2005/8/layout/default"/>
    <dgm:cxn modelId="{27EB916E-E618-4A74-8EA1-36065FB057DD}" type="presOf" srcId="{5486CAF0-51AF-4AE7-85BC-6B7507714AE2}" destId="{BCBE5C40-D24E-47EC-8D79-6448FBE8E927}" srcOrd="0" destOrd="0" presId="urn:microsoft.com/office/officeart/2005/8/layout/default"/>
    <dgm:cxn modelId="{07C9F555-950C-4454-9009-118691C9C83B}" srcId="{90E420B2-7A1A-4060-B94C-2984177313B3}" destId="{E42412B9-8B65-4B2F-94BB-D1BD4F1899DD}" srcOrd="4" destOrd="0" parTransId="{8645FC0F-DAC1-42E4-B5BB-802EA59CF19F}" sibTransId="{BDFBB3F6-7B39-4183-B476-D903AFCBD211}"/>
    <dgm:cxn modelId="{CB4A88B2-6876-4229-BFC1-CCB5808D56E5}" type="presOf" srcId="{90E420B2-7A1A-4060-B94C-2984177313B3}" destId="{26404F3E-C0C5-4E0B-B2B5-49E5179AC2B7}" srcOrd="0" destOrd="0" presId="urn:microsoft.com/office/officeart/2005/8/layout/default"/>
    <dgm:cxn modelId="{81F909C8-C577-4EAE-AC13-9AE5D6537BAC}" srcId="{90E420B2-7A1A-4060-B94C-2984177313B3}" destId="{5CB27C42-012E-4F2C-9395-FB2D5DC9ADD0}" srcOrd="2" destOrd="0" parTransId="{E9F350F8-C6E5-4282-8ED3-1C8120FDDE97}" sibTransId="{30FE72E6-21CC-4F7F-B037-E71EC86BF264}"/>
    <dgm:cxn modelId="{847038CD-17D5-41F1-B3E6-450660935047}" srcId="{90E420B2-7A1A-4060-B94C-2984177313B3}" destId="{B38DA034-14C5-4E72-9401-FDF1E4AB9CCB}" srcOrd="6" destOrd="0" parTransId="{6C33ADCC-FC93-44BB-80ED-5E3214D415C4}" sibTransId="{FDBA5B02-375F-49AC-ABDD-D8C49E670C03}"/>
    <dgm:cxn modelId="{421F82DB-A894-4ED8-8267-68A19AD3EC76}" type="presOf" srcId="{B38DA034-14C5-4E72-9401-FDF1E4AB9CCB}" destId="{1971E02F-5F68-420C-B83D-93B00A50AC39}" srcOrd="0" destOrd="0" presId="urn:microsoft.com/office/officeart/2005/8/layout/default"/>
    <dgm:cxn modelId="{750AFFDE-25CF-407B-8AB8-117244D60F5D}" type="presOf" srcId="{E42412B9-8B65-4B2F-94BB-D1BD4F1899DD}" destId="{B4B5FC86-A80A-40D7-9047-CD45F22EF77C}" srcOrd="0" destOrd="0" presId="urn:microsoft.com/office/officeart/2005/8/layout/default"/>
    <dgm:cxn modelId="{FAEE6DE4-F591-48B9-955F-06DEC75C09B8}" srcId="{90E420B2-7A1A-4060-B94C-2984177313B3}" destId="{EED75239-5750-4EA2-9A12-EBDAF92BAD93}" srcOrd="0" destOrd="0" parTransId="{5A5373A7-1C3A-4F1A-BC27-ADEFAE0739D3}" sibTransId="{64E702F7-FFAF-4D94-A02C-9B96F40AA0AD}"/>
    <dgm:cxn modelId="{6534B0E4-4ECA-47A9-9855-9906CE4F9AF7}" srcId="{90E420B2-7A1A-4060-B94C-2984177313B3}" destId="{FBC3967C-2186-476B-A7B7-E492FE6BA524}" srcOrd="5" destOrd="0" parTransId="{73AFE0BB-3E8B-4817-B851-FA4B5083674E}" sibTransId="{1FDB6023-A3FF-44B7-B499-3C153D9FAE42}"/>
    <dgm:cxn modelId="{8C0E5062-FC85-498C-8F8D-550AE3227B1E}" type="presParOf" srcId="{26404F3E-C0C5-4E0B-B2B5-49E5179AC2B7}" destId="{F0C59226-FA66-4CBD-8997-968068B99915}" srcOrd="0" destOrd="0" presId="urn:microsoft.com/office/officeart/2005/8/layout/default"/>
    <dgm:cxn modelId="{C17E864B-083D-4AE8-8F95-9500F745100F}" type="presParOf" srcId="{26404F3E-C0C5-4E0B-B2B5-49E5179AC2B7}" destId="{72194DD3-9CA0-4E9B-8077-DE4D9F870C97}" srcOrd="1" destOrd="0" presId="urn:microsoft.com/office/officeart/2005/8/layout/default"/>
    <dgm:cxn modelId="{81CFB25A-512A-4D32-A1D7-B76485F2BC4A}" type="presParOf" srcId="{26404F3E-C0C5-4E0B-B2B5-49E5179AC2B7}" destId="{FF9910C9-BDEC-4EDC-A40F-56C55AEDEA8D}" srcOrd="2" destOrd="0" presId="urn:microsoft.com/office/officeart/2005/8/layout/default"/>
    <dgm:cxn modelId="{461687CB-54E7-4D93-A076-DA892B9A63F3}" type="presParOf" srcId="{26404F3E-C0C5-4E0B-B2B5-49E5179AC2B7}" destId="{798DEE6A-49F4-4C50-9913-84B7B15C779A}" srcOrd="3" destOrd="0" presId="urn:microsoft.com/office/officeart/2005/8/layout/default"/>
    <dgm:cxn modelId="{6F29398F-6BE1-4BD6-93D5-A09816E76E1E}" type="presParOf" srcId="{26404F3E-C0C5-4E0B-B2B5-49E5179AC2B7}" destId="{0F84B9C0-85B1-44A9-B07D-FF4017771C31}" srcOrd="4" destOrd="0" presId="urn:microsoft.com/office/officeart/2005/8/layout/default"/>
    <dgm:cxn modelId="{46849069-260A-4C53-BA5D-90879857A03E}" type="presParOf" srcId="{26404F3E-C0C5-4E0B-B2B5-49E5179AC2B7}" destId="{94DD8601-9419-4350-9A02-8A64FD3F3680}" srcOrd="5" destOrd="0" presId="urn:microsoft.com/office/officeart/2005/8/layout/default"/>
    <dgm:cxn modelId="{76AAD046-9E0B-44C1-92D2-8E24D9189259}" type="presParOf" srcId="{26404F3E-C0C5-4E0B-B2B5-49E5179AC2B7}" destId="{BCBE5C40-D24E-47EC-8D79-6448FBE8E927}" srcOrd="6" destOrd="0" presId="urn:microsoft.com/office/officeart/2005/8/layout/default"/>
    <dgm:cxn modelId="{27879D61-1074-4073-9A24-C0BC21B73A6B}" type="presParOf" srcId="{26404F3E-C0C5-4E0B-B2B5-49E5179AC2B7}" destId="{D5CB6CD6-C6D9-4535-A3F1-FBB03738868E}" srcOrd="7" destOrd="0" presId="urn:microsoft.com/office/officeart/2005/8/layout/default"/>
    <dgm:cxn modelId="{44C0B190-CE90-46A1-AACC-43034116C075}" type="presParOf" srcId="{26404F3E-C0C5-4E0B-B2B5-49E5179AC2B7}" destId="{B4B5FC86-A80A-40D7-9047-CD45F22EF77C}" srcOrd="8" destOrd="0" presId="urn:microsoft.com/office/officeart/2005/8/layout/default"/>
    <dgm:cxn modelId="{3161F676-783F-4F8E-B461-A2925C045A8C}" type="presParOf" srcId="{26404F3E-C0C5-4E0B-B2B5-49E5179AC2B7}" destId="{4C7C4E34-6016-4E15-BE68-D7C6203F2E81}" srcOrd="9" destOrd="0" presId="urn:microsoft.com/office/officeart/2005/8/layout/default"/>
    <dgm:cxn modelId="{AA3B9014-E723-4410-B099-49B79A4AE1AD}" type="presParOf" srcId="{26404F3E-C0C5-4E0B-B2B5-49E5179AC2B7}" destId="{F8B6CF32-1F6C-4515-A396-EFE70BD699AC}" srcOrd="10" destOrd="0" presId="urn:microsoft.com/office/officeart/2005/8/layout/default"/>
    <dgm:cxn modelId="{33AA68F7-66D1-4E01-902D-241934C0CBB0}" type="presParOf" srcId="{26404F3E-C0C5-4E0B-B2B5-49E5179AC2B7}" destId="{AEE8D1CB-3A3D-4BA7-B3F1-ED520A7A6EAE}" srcOrd="11" destOrd="0" presId="urn:microsoft.com/office/officeart/2005/8/layout/default"/>
    <dgm:cxn modelId="{AB7D48E7-F6ED-433C-B2F6-7DB39BD4C904}" type="presParOf" srcId="{26404F3E-C0C5-4E0B-B2B5-49E5179AC2B7}" destId="{1971E02F-5F68-420C-B83D-93B00A50AC39}" srcOrd="12" destOrd="0" presId="urn:microsoft.com/office/officeart/2005/8/layout/default"/>
    <dgm:cxn modelId="{B643B1C6-CB39-49F3-979B-E1B76D2D0686}" type="presParOf" srcId="{26404F3E-C0C5-4E0B-B2B5-49E5179AC2B7}" destId="{5CA61F7A-A852-496C-BA74-BDEC852FA519}" srcOrd="13" destOrd="0" presId="urn:microsoft.com/office/officeart/2005/8/layout/default"/>
    <dgm:cxn modelId="{EA76B17F-6A95-4660-B025-94ACD1164E02}" type="presParOf" srcId="{26404F3E-C0C5-4E0B-B2B5-49E5179AC2B7}" destId="{810D8E7F-75D2-4654-8177-1C50B839371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327A8-A941-44CD-8C49-E7DD9A548A14}">
      <dsp:nvSpPr>
        <dsp:cNvPr id="0" name=""/>
        <dsp:cNvSpPr/>
      </dsp:nvSpPr>
      <dsp:spPr>
        <a:xfrm>
          <a:off x="3496905" y="1013"/>
          <a:ext cx="3934018" cy="5899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US and Australian Constitutions diverge in power</a:t>
          </a:r>
        </a:p>
      </dsp:txBody>
      <dsp:txXfrm>
        <a:off x="3525705" y="29813"/>
        <a:ext cx="3876418" cy="532380"/>
      </dsp:txXfrm>
    </dsp:sp>
    <dsp:sp modelId="{2A74FC21-7D58-4FE7-BD9B-67A635B08280}">
      <dsp:nvSpPr>
        <dsp:cNvPr id="0" name=""/>
        <dsp:cNvSpPr/>
      </dsp:nvSpPr>
      <dsp:spPr>
        <a:xfrm>
          <a:off x="3496905" y="620492"/>
          <a:ext cx="3934018" cy="5899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Separation of Powers Legislature, Judicature, Executive</a:t>
          </a:r>
        </a:p>
      </dsp:txBody>
      <dsp:txXfrm>
        <a:off x="3525705" y="649292"/>
        <a:ext cx="3876418" cy="532380"/>
      </dsp:txXfrm>
    </dsp:sp>
    <dsp:sp modelId="{886A3C9F-81C4-410E-8736-FD166C6E9FA7}">
      <dsp:nvSpPr>
        <dsp:cNvPr id="0" name=""/>
        <dsp:cNvSpPr/>
      </dsp:nvSpPr>
      <dsp:spPr>
        <a:xfrm>
          <a:off x="3496905" y="1239972"/>
          <a:ext cx="3934018" cy="5899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Executive in Australia vests in Crown</a:t>
          </a:r>
        </a:p>
      </dsp:txBody>
      <dsp:txXfrm>
        <a:off x="3525705" y="1268772"/>
        <a:ext cx="3876418" cy="532380"/>
      </dsp:txXfrm>
    </dsp:sp>
    <dsp:sp modelId="{342FF697-3C5E-4FF2-9942-EB1087627A46}">
      <dsp:nvSpPr>
        <dsp:cNvPr id="0" name=""/>
        <dsp:cNvSpPr/>
      </dsp:nvSpPr>
      <dsp:spPr>
        <a:xfrm>
          <a:off x="3496905" y="1859452"/>
          <a:ext cx="3934018" cy="5899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Executive in US vests in President</a:t>
          </a:r>
        </a:p>
      </dsp:txBody>
      <dsp:txXfrm>
        <a:off x="3525705" y="1888252"/>
        <a:ext cx="3876418" cy="532380"/>
      </dsp:txXfrm>
    </dsp:sp>
    <dsp:sp modelId="{2E197B04-D21D-492E-A28A-34023DB79CCF}">
      <dsp:nvSpPr>
        <dsp:cNvPr id="0" name=""/>
        <dsp:cNvSpPr/>
      </dsp:nvSpPr>
      <dsp:spPr>
        <a:xfrm>
          <a:off x="3496905" y="2478931"/>
          <a:ext cx="3934018" cy="5899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Judicature: Method of appointment &amp; Tenure </a:t>
          </a:r>
        </a:p>
      </dsp:txBody>
      <dsp:txXfrm>
        <a:off x="3525705" y="2507731"/>
        <a:ext cx="3876418" cy="532380"/>
      </dsp:txXfrm>
    </dsp:sp>
    <dsp:sp modelId="{1A90A565-5484-45CF-AD3D-C6DD34F3D7FC}">
      <dsp:nvSpPr>
        <dsp:cNvPr id="0" name=""/>
        <dsp:cNvSpPr/>
      </dsp:nvSpPr>
      <dsp:spPr>
        <a:xfrm>
          <a:off x="3496905" y="3098411"/>
          <a:ext cx="3934018" cy="5899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Legislature: Method of election</a:t>
          </a:r>
        </a:p>
      </dsp:txBody>
      <dsp:txXfrm>
        <a:off x="3525705" y="3127211"/>
        <a:ext cx="3876418" cy="532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821C8-B748-4C0A-8045-EDE86993F6CB}">
      <dsp:nvSpPr>
        <dsp:cNvPr id="0" name=""/>
        <dsp:cNvSpPr/>
      </dsp:nvSpPr>
      <dsp:spPr>
        <a:xfrm>
          <a:off x="828914" y="94470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4D9AE7-1E36-452B-AE45-E6FF941C6B35}">
      <dsp:nvSpPr>
        <dsp:cNvPr id="0" name=""/>
        <dsp:cNvSpPr/>
      </dsp:nvSpPr>
      <dsp:spPr>
        <a:xfrm>
          <a:off x="333914" y="20247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Elected franchise</a:t>
          </a:r>
        </a:p>
      </dsp:txBody>
      <dsp:txXfrm>
        <a:off x="333914" y="2024704"/>
        <a:ext cx="1800000" cy="720000"/>
      </dsp:txXfrm>
    </dsp:sp>
    <dsp:sp modelId="{D3435BAD-F9D7-4773-8EC7-5E236E303FE9}">
      <dsp:nvSpPr>
        <dsp:cNvPr id="0" name=""/>
        <dsp:cNvSpPr/>
      </dsp:nvSpPr>
      <dsp:spPr>
        <a:xfrm>
          <a:off x="2943914" y="94470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73B3DF-B994-431C-B1A8-2C0D2543A810}">
      <dsp:nvSpPr>
        <dsp:cNvPr id="0" name=""/>
        <dsp:cNvSpPr/>
      </dsp:nvSpPr>
      <dsp:spPr>
        <a:xfrm>
          <a:off x="2448914" y="20247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Subsidiarity and Solidarity</a:t>
          </a:r>
        </a:p>
      </dsp:txBody>
      <dsp:txXfrm>
        <a:off x="2448914" y="2024704"/>
        <a:ext cx="1800000" cy="720000"/>
      </dsp:txXfrm>
    </dsp:sp>
    <dsp:sp modelId="{54215012-9929-40EF-ACD4-ECD5C5739849}">
      <dsp:nvSpPr>
        <dsp:cNvPr id="0" name=""/>
        <dsp:cNvSpPr/>
      </dsp:nvSpPr>
      <dsp:spPr>
        <a:xfrm>
          <a:off x="5058914" y="94470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D0D625-23F9-4D21-B3C6-96D4F4077B72}">
      <dsp:nvSpPr>
        <dsp:cNvPr id="0" name=""/>
        <dsp:cNvSpPr/>
      </dsp:nvSpPr>
      <dsp:spPr>
        <a:xfrm>
          <a:off x="4563914" y="20247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Responsible Government</a:t>
          </a:r>
        </a:p>
      </dsp:txBody>
      <dsp:txXfrm>
        <a:off x="4563914" y="2024704"/>
        <a:ext cx="1800000" cy="720000"/>
      </dsp:txXfrm>
    </dsp:sp>
    <dsp:sp modelId="{D959C79A-D6AF-4463-ABAC-C27E7C642025}">
      <dsp:nvSpPr>
        <dsp:cNvPr id="0" name=""/>
        <dsp:cNvSpPr/>
      </dsp:nvSpPr>
      <dsp:spPr>
        <a:xfrm>
          <a:off x="7173914" y="94470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F0D7A-B450-4C37-B599-65AF99647CE3}">
      <dsp:nvSpPr>
        <dsp:cNvPr id="0" name=""/>
        <dsp:cNvSpPr/>
      </dsp:nvSpPr>
      <dsp:spPr>
        <a:xfrm>
          <a:off x="6678914" y="20247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Separation of Powers</a:t>
          </a:r>
        </a:p>
      </dsp:txBody>
      <dsp:txXfrm>
        <a:off x="6678914" y="2024704"/>
        <a:ext cx="1800000" cy="720000"/>
      </dsp:txXfrm>
    </dsp:sp>
    <dsp:sp modelId="{A01FF75E-ABF8-401A-9C31-0DFF989D5217}">
      <dsp:nvSpPr>
        <dsp:cNvPr id="0" name=""/>
        <dsp:cNvSpPr/>
      </dsp:nvSpPr>
      <dsp:spPr>
        <a:xfrm>
          <a:off x="9288914" y="944700"/>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CEE5F3-8B4E-446F-9656-FB7501C37B30}">
      <dsp:nvSpPr>
        <dsp:cNvPr id="0" name=""/>
        <dsp:cNvSpPr/>
      </dsp:nvSpPr>
      <dsp:spPr>
        <a:xfrm>
          <a:off x="8793914" y="20247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Independence of all three arms of Government</a:t>
          </a:r>
        </a:p>
      </dsp:txBody>
      <dsp:txXfrm>
        <a:off x="8793914" y="2024704"/>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1861E-8E23-43E6-8140-28532589282E}">
      <dsp:nvSpPr>
        <dsp:cNvPr id="0" name=""/>
        <dsp:cNvSpPr/>
      </dsp:nvSpPr>
      <dsp:spPr>
        <a:xfrm>
          <a:off x="205509" y="619429"/>
          <a:ext cx="911674" cy="911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5E100-57D5-4402-BEEF-E0E462B4AE82}">
      <dsp:nvSpPr>
        <dsp:cNvPr id="0" name=""/>
        <dsp:cNvSpPr/>
      </dsp:nvSpPr>
      <dsp:spPr>
        <a:xfrm>
          <a:off x="396960" y="810880"/>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5CC1AE-B834-408D-B3A8-F32824B85B74}">
      <dsp:nvSpPr>
        <dsp:cNvPr id="0" name=""/>
        <dsp:cNvSpPr/>
      </dsp:nvSpPr>
      <dsp:spPr>
        <a:xfrm>
          <a:off x="1312541" y="61942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Government by bureaucracy</a:t>
          </a:r>
        </a:p>
      </dsp:txBody>
      <dsp:txXfrm>
        <a:off x="1312541" y="619429"/>
        <a:ext cx="2148945" cy="911674"/>
      </dsp:txXfrm>
    </dsp:sp>
    <dsp:sp modelId="{4EFCD152-BDF8-469F-9734-3BE9DC0DC1AD}">
      <dsp:nvSpPr>
        <dsp:cNvPr id="0" name=""/>
        <dsp:cNvSpPr/>
      </dsp:nvSpPr>
      <dsp:spPr>
        <a:xfrm>
          <a:off x="3835925" y="619429"/>
          <a:ext cx="911674" cy="91167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CB4DD-AA0D-4DA4-A71F-DCB89ACEEEED}">
      <dsp:nvSpPr>
        <dsp:cNvPr id="0" name=""/>
        <dsp:cNvSpPr/>
      </dsp:nvSpPr>
      <dsp:spPr>
        <a:xfrm>
          <a:off x="4027376" y="810880"/>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FA7EEB-2A6A-4667-A45C-FAC4DD12359B}">
      <dsp:nvSpPr>
        <dsp:cNvPr id="0" name=""/>
        <dsp:cNvSpPr/>
      </dsp:nvSpPr>
      <dsp:spPr>
        <a:xfrm>
          <a:off x="4942957" y="61942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Arrogation of power by administration in name of Executive</a:t>
          </a:r>
        </a:p>
      </dsp:txBody>
      <dsp:txXfrm>
        <a:off x="4942957" y="619429"/>
        <a:ext cx="2148945" cy="911674"/>
      </dsp:txXfrm>
    </dsp:sp>
    <dsp:sp modelId="{968903CB-D661-4648-8FC0-E5BDFC3EB1E8}">
      <dsp:nvSpPr>
        <dsp:cNvPr id="0" name=""/>
        <dsp:cNvSpPr/>
      </dsp:nvSpPr>
      <dsp:spPr>
        <a:xfrm>
          <a:off x="7466341" y="619429"/>
          <a:ext cx="911674" cy="91167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61BF4-7B38-40F7-9E30-44FDE6349135}">
      <dsp:nvSpPr>
        <dsp:cNvPr id="0" name=""/>
        <dsp:cNvSpPr/>
      </dsp:nvSpPr>
      <dsp:spPr>
        <a:xfrm>
          <a:off x="7657792" y="810880"/>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CD3FC5-BE3E-4FA2-A432-A97D3DAD7C0E}">
      <dsp:nvSpPr>
        <dsp:cNvPr id="0" name=""/>
        <dsp:cNvSpPr/>
      </dsp:nvSpPr>
      <dsp:spPr>
        <a:xfrm>
          <a:off x="8573374" y="619429"/>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How is accountability maintained?</a:t>
          </a:r>
        </a:p>
      </dsp:txBody>
      <dsp:txXfrm>
        <a:off x="8573374" y="619429"/>
        <a:ext cx="2148945" cy="911674"/>
      </dsp:txXfrm>
    </dsp:sp>
    <dsp:sp modelId="{6FC62619-0293-42FC-BAAE-E2D76ACE009B}">
      <dsp:nvSpPr>
        <dsp:cNvPr id="0" name=""/>
        <dsp:cNvSpPr/>
      </dsp:nvSpPr>
      <dsp:spPr>
        <a:xfrm>
          <a:off x="205509" y="2158301"/>
          <a:ext cx="911674" cy="91167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28D9BD-ACDB-4235-9440-9E54702D05E8}">
      <dsp:nvSpPr>
        <dsp:cNvPr id="0" name=""/>
        <dsp:cNvSpPr/>
      </dsp:nvSpPr>
      <dsp:spPr>
        <a:xfrm>
          <a:off x="396960" y="2349753"/>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968719-B023-45FE-87E6-6C1AE9B32EEA}">
      <dsp:nvSpPr>
        <dsp:cNvPr id="0" name=""/>
        <dsp:cNvSpPr/>
      </dsp:nvSpPr>
      <dsp:spPr>
        <a:xfrm>
          <a:off x="1312541" y="2158301"/>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Political accountability via Legislature</a:t>
          </a:r>
        </a:p>
      </dsp:txBody>
      <dsp:txXfrm>
        <a:off x="1312541" y="2158301"/>
        <a:ext cx="2148945" cy="911674"/>
      </dsp:txXfrm>
    </dsp:sp>
    <dsp:sp modelId="{40E0B9EF-77F7-4482-91E4-60C055279FF2}">
      <dsp:nvSpPr>
        <dsp:cNvPr id="0" name=""/>
        <dsp:cNvSpPr/>
      </dsp:nvSpPr>
      <dsp:spPr>
        <a:xfrm>
          <a:off x="3835925" y="2158301"/>
          <a:ext cx="911674" cy="91167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5D22D5-E97E-4E5F-81E6-A670687879E9}">
      <dsp:nvSpPr>
        <dsp:cNvPr id="0" name=""/>
        <dsp:cNvSpPr/>
      </dsp:nvSpPr>
      <dsp:spPr>
        <a:xfrm>
          <a:off x="4027376" y="2349753"/>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2D3EA7-A88D-441D-BDB1-79154F50567A}">
      <dsp:nvSpPr>
        <dsp:cNvPr id="0" name=""/>
        <dsp:cNvSpPr/>
      </dsp:nvSpPr>
      <dsp:spPr>
        <a:xfrm>
          <a:off x="4942957" y="2158301"/>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Legal accountability via Courts</a:t>
          </a:r>
        </a:p>
      </dsp:txBody>
      <dsp:txXfrm>
        <a:off x="4942957" y="2158301"/>
        <a:ext cx="2148945" cy="9116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6428C-A71B-4D25-82F0-217B8DB61F00}">
      <dsp:nvSpPr>
        <dsp:cNvPr id="0" name=""/>
        <dsp:cNvSpPr/>
      </dsp:nvSpPr>
      <dsp:spPr>
        <a:xfrm>
          <a:off x="0" y="311081"/>
          <a:ext cx="10515600" cy="1713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Legislative instruments e.g.</a:t>
          </a:r>
        </a:p>
        <a:p>
          <a:pPr marL="171450" lvl="1" indent="-171450" algn="l" defTabSz="711200">
            <a:lnSpc>
              <a:spcPct val="90000"/>
            </a:lnSpc>
            <a:spcBef>
              <a:spcPct val="0"/>
            </a:spcBef>
            <a:spcAft>
              <a:spcPct val="15000"/>
            </a:spcAft>
            <a:buChar char="•"/>
          </a:pPr>
          <a:r>
            <a:rPr lang="en-US" sz="1600" kern="1200"/>
            <a:t>Acts</a:t>
          </a:r>
        </a:p>
        <a:p>
          <a:pPr marL="171450" lvl="1" indent="-171450" algn="l" defTabSz="711200">
            <a:lnSpc>
              <a:spcPct val="90000"/>
            </a:lnSpc>
            <a:spcBef>
              <a:spcPct val="0"/>
            </a:spcBef>
            <a:spcAft>
              <a:spcPct val="15000"/>
            </a:spcAft>
            <a:buChar char="•"/>
          </a:pPr>
          <a:r>
            <a:rPr lang="en-US" sz="1600" kern="1200"/>
            <a:t>Regulations</a:t>
          </a:r>
        </a:p>
        <a:p>
          <a:pPr marL="171450" lvl="1" indent="-171450" algn="l" defTabSz="711200">
            <a:lnSpc>
              <a:spcPct val="90000"/>
            </a:lnSpc>
            <a:spcBef>
              <a:spcPct val="0"/>
            </a:spcBef>
            <a:spcAft>
              <a:spcPct val="15000"/>
            </a:spcAft>
            <a:buChar char="•"/>
          </a:pPr>
          <a:r>
            <a:rPr lang="en-US" sz="1600" kern="1200" dirty="0"/>
            <a:t>Administrative Arrangements</a:t>
          </a:r>
        </a:p>
        <a:p>
          <a:pPr marL="171450" lvl="1" indent="-171450" algn="l" defTabSz="711200">
            <a:lnSpc>
              <a:spcPct val="90000"/>
            </a:lnSpc>
            <a:spcBef>
              <a:spcPct val="0"/>
            </a:spcBef>
            <a:spcAft>
              <a:spcPct val="15000"/>
            </a:spcAft>
            <a:buChar char="•"/>
          </a:pPr>
          <a:r>
            <a:rPr lang="en-US" sz="1600" kern="1200" dirty="0"/>
            <a:t>Inquiries</a:t>
          </a:r>
        </a:p>
      </dsp:txBody>
      <dsp:txXfrm>
        <a:off x="0" y="311081"/>
        <a:ext cx="10515600" cy="1713600"/>
      </dsp:txXfrm>
    </dsp:sp>
    <dsp:sp modelId="{DB1879FB-F269-4162-9511-CFF2FEB52644}">
      <dsp:nvSpPr>
        <dsp:cNvPr id="0" name=""/>
        <dsp:cNvSpPr/>
      </dsp:nvSpPr>
      <dsp:spPr>
        <a:xfrm>
          <a:off x="525780" y="74921"/>
          <a:ext cx="7360920"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kern="1200"/>
            <a:t>Legislature controls via</a:t>
          </a:r>
        </a:p>
      </dsp:txBody>
      <dsp:txXfrm>
        <a:off x="548837" y="97978"/>
        <a:ext cx="7314806" cy="426206"/>
      </dsp:txXfrm>
    </dsp:sp>
    <dsp:sp modelId="{89BDBAE9-D600-49DB-A64C-BC8315137391}">
      <dsp:nvSpPr>
        <dsp:cNvPr id="0" name=""/>
        <dsp:cNvSpPr/>
      </dsp:nvSpPr>
      <dsp:spPr>
        <a:xfrm>
          <a:off x="0" y="2347242"/>
          <a:ext cx="10515600" cy="932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Executive oversight</a:t>
          </a:r>
        </a:p>
        <a:p>
          <a:pPr marL="171450" lvl="1" indent="-171450" algn="l" defTabSz="711200">
            <a:lnSpc>
              <a:spcPct val="90000"/>
            </a:lnSpc>
            <a:spcBef>
              <a:spcPct val="0"/>
            </a:spcBef>
            <a:spcAft>
              <a:spcPct val="15000"/>
            </a:spcAft>
            <a:buChar char="•"/>
          </a:pPr>
          <a:r>
            <a:rPr lang="en-US" sz="1600" kern="1200"/>
            <a:t>Prerogative</a:t>
          </a:r>
        </a:p>
      </dsp:txBody>
      <dsp:txXfrm>
        <a:off x="0" y="2347242"/>
        <a:ext cx="10515600" cy="932400"/>
      </dsp:txXfrm>
    </dsp:sp>
    <dsp:sp modelId="{69EA9921-32C3-4DB1-89E9-FE30930BC75C}">
      <dsp:nvSpPr>
        <dsp:cNvPr id="0" name=""/>
        <dsp:cNvSpPr/>
      </dsp:nvSpPr>
      <dsp:spPr>
        <a:xfrm>
          <a:off x="525780" y="2111081"/>
          <a:ext cx="7360920"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kern="1200"/>
            <a:t>Executive controls via</a:t>
          </a:r>
        </a:p>
      </dsp:txBody>
      <dsp:txXfrm>
        <a:off x="548837" y="2134138"/>
        <a:ext cx="7314806" cy="426206"/>
      </dsp:txXfrm>
    </dsp:sp>
    <dsp:sp modelId="{1BE79F89-83A2-4B75-8A08-1BD183305AEF}">
      <dsp:nvSpPr>
        <dsp:cNvPr id="0" name=""/>
        <dsp:cNvSpPr/>
      </dsp:nvSpPr>
      <dsp:spPr>
        <a:xfrm>
          <a:off x="0" y="3602202"/>
          <a:ext cx="10515600" cy="680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Common law</a:t>
          </a:r>
        </a:p>
      </dsp:txBody>
      <dsp:txXfrm>
        <a:off x="0" y="3602202"/>
        <a:ext cx="10515600" cy="680400"/>
      </dsp:txXfrm>
    </dsp:sp>
    <dsp:sp modelId="{8FBAC8A8-F6D7-49C6-997F-C73220B61FD9}">
      <dsp:nvSpPr>
        <dsp:cNvPr id="0" name=""/>
        <dsp:cNvSpPr/>
      </dsp:nvSpPr>
      <dsp:spPr>
        <a:xfrm>
          <a:off x="525780" y="3366042"/>
          <a:ext cx="7360920"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kern="1200"/>
            <a:t>Judicature controls via</a:t>
          </a:r>
        </a:p>
      </dsp:txBody>
      <dsp:txXfrm>
        <a:off x="548837" y="3389099"/>
        <a:ext cx="7314806"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387C3-5AE1-48F1-8F67-24CB064F3755}">
      <dsp:nvSpPr>
        <dsp:cNvPr id="0" name=""/>
        <dsp:cNvSpPr/>
      </dsp:nvSpPr>
      <dsp:spPr>
        <a:xfrm>
          <a:off x="3201" y="998291"/>
          <a:ext cx="2285879" cy="14515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545DC1-1EA5-4D0E-8A43-60FF538E4A3A}">
      <dsp:nvSpPr>
        <dsp:cNvPr id="0" name=""/>
        <dsp:cNvSpPr/>
      </dsp:nvSpPr>
      <dsp:spPr>
        <a:xfrm>
          <a:off x="257188"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Movement not Politics</a:t>
          </a:r>
        </a:p>
      </dsp:txBody>
      <dsp:txXfrm>
        <a:off x="299702" y="1282093"/>
        <a:ext cx="2200851" cy="1366505"/>
      </dsp:txXfrm>
    </dsp:sp>
    <dsp:sp modelId="{A3E8B99C-E1F2-4C68-AB84-D1204A610D01}">
      <dsp:nvSpPr>
        <dsp:cNvPr id="0" name=""/>
        <dsp:cNvSpPr/>
      </dsp:nvSpPr>
      <dsp:spPr>
        <a:xfrm>
          <a:off x="2797054" y="998291"/>
          <a:ext cx="2285879" cy="14515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C21B7-3D33-43F2-AD8D-4E2AA31D086C}">
      <dsp:nvSpPr>
        <dsp:cNvPr id="0" name=""/>
        <dsp:cNvSpPr/>
      </dsp:nvSpPr>
      <dsp:spPr>
        <a:xfrm>
          <a:off x="3051041"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Enforcement by statutory and civil means</a:t>
          </a:r>
        </a:p>
      </dsp:txBody>
      <dsp:txXfrm>
        <a:off x="3093555" y="1282093"/>
        <a:ext cx="2200851" cy="1366505"/>
      </dsp:txXfrm>
    </dsp:sp>
    <dsp:sp modelId="{A858E697-C1F3-417B-ADAC-72C4E95AF9CD}">
      <dsp:nvSpPr>
        <dsp:cNvPr id="0" name=""/>
        <dsp:cNvSpPr/>
      </dsp:nvSpPr>
      <dsp:spPr>
        <a:xfrm>
          <a:off x="5590907" y="998291"/>
          <a:ext cx="2285879" cy="14515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88BC3A-3640-4E22-A36D-33D94FCBA2AA}">
      <dsp:nvSpPr>
        <dsp:cNvPr id="0" name=""/>
        <dsp:cNvSpPr/>
      </dsp:nvSpPr>
      <dsp:spPr>
        <a:xfrm>
          <a:off x="5844894"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Responsibility by just punishment</a:t>
          </a:r>
        </a:p>
      </dsp:txBody>
      <dsp:txXfrm>
        <a:off x="5887408" y="1282093"/>
        <a:ext cx="2200851" cy="1366505"/>
      </dsp:txXfrm>
    </dsp:sp>
    <dsp:sp modelId="{49BCCBD4-BCCA-4AA9-832C-EF002C11A4D2}">
      <dsp:nvSpPr>
        <dsp:cNvPr id="0" name=""/>
        <dsp:cNvSpPr/>
      </dsp:nvSpPr>
      <dsp:spPr>
        <a:xfrm>
          <a:off x="8384760" y="998291"/>
          <a:ext cx="2285879" cy="14515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DF59A5-CE41-4EBE-85FE-FEEEEBAEBA86}">
      <dsp:nvSpPr>
        <dsp:cNvPr id="0" name=""/>
        <dsp:cNvSpPr/>
      </dsp:nvSpPr>
      <dsp:spPr>
        <a:xfrm>
          <a:off x="8638747"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Deterrence against offences in Public Office</a:t>
          </a:r>
        </a:p>
      </dsp:txBody>
      <dsp:txXfrm>
        <a:off x="8681261" y="1282093"/>
        <a:ext cx="2200851" cy="13665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E7F42-0AED-4407-BDE3-E4064B80B0D0}">
      <dsp:nvSpPr>
        <dsp:cNvPr id="0" name=""/>
        <dsp:cNvSpPr/>
      </dsp:nvSpPr>
      <dsp:spPr>
        <a:xfrm>
          <a:off x="0" y="575"/>
          <a:ext cx="6253721"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Deterrence</a:t>
          </a:r>
        </a:p>
      </dsp:txBody>
      <dsp:txXfrm>
        <a:off x="38784" y="39359"/>
        <a:ext cx="6176153" cy="716935"/>
      </dsp:txXfrm>
    </dsp:sp>
    <dsp:sp modelId="{5B726B6F-6236-47E4-A8A4-5FD06D195ACA}">
      <dsp:nvSpPr>
        <dsp:cNvPr id="0" name=""/>
        <dsp:cNvSpPr/>
      </dsp:nvSpPr>
      <dsp:spPr>
        <a:xfrm>
          <a:off x="0" y="852678"/>
          <a:ext cx="6253721" cy="794503"/>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Servile Fear</a:t>
          </a:r>
        </a:p>
      </dsp:txBody>
      <dsp:txXfrm>
        <a:off x="38784" y="891462"/>
        <a:ext cx="6176153" cy="716935"/>
      </dsp:txXfrm>
    </dsp:sp>
    <dsp:sp modelId="{553D89B1-06A0-433F-9342-45EE23452CC3}">
      <dsp:nvSpPr>
        <dsp:cNvPr id="0" name=""/>
        <dsp:cNvSpPr/>
      </dsp:nvSpPr>
      <dsp:spPr>
        <a:xfrm>
          <a:off x="0" y="1704781"/>
          <a:ext cx="6253721" cy="794503"/>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Risk of personal </a:t>
          </a:r>
          <a:r>
            <a:rPr lang="en-US" sz="2000" kern="1200" dirty="0" err="1"/>
            <a:t>liaibility</a:t>
          </a:r>
          <a:endParaRPr lang="en-US" sz="2000" kern="1200" dirty="0"/>
        </a:p>
      </dsp:txBody>
      <dsp:txXfrm>
        <a:off x="38784" y="1743565"/>
        <a:ext cx="6176153" cy="716935"/>
      </dsp:txXfrm>
    </dsp:sp>
    <dsp:sp modelId="{DA008755-07DF-4E50-8359-DCCE41068576}">
      <dsp:nvSpPr>
        <dsp:cNvPr id="0" name=""/>
        <dsp:cNvSpPr/>
      </dsp:nvSpPr>
      <dsp:spPr>
        <a:xfrm>
          <a:off x="0" y="2556885"/>
          <a:ext cx="6253721" cy="794503"/>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Quotes of 2023 to date</a:t>
          </a:r>
        </a:p>
      </dsp:txBody>
      <dsp:txXfrm>
        <a:off x="38784" y="2595669"/>
        <a:ext cx="6176153" cy="716935"/>
      </dsp:txXfrm>
    </dsp:sp>
    <dsp:sp modelId="{A3E1080D-38A0-46CC-8F4D-6D37D14254BE}">
      <dsp:nvSpPr>
        <dsp:cNvPr id="0" name=""/>
        <dsp:cNvSpPr/>
      </dsp:nvSpPr>
      <dsp:spPr>
        <a:xfrm>
          <a:off x="0" y="3408988"/>
          <a:ext cx="6253721" cy="794503"/>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‘Are we going to lose our houses’? Answer in Chambers: Yes.</a:t>
          </a:r>
        </a:p>
      </dsp:txBody>
      <dsp:txXfrm>
        <a:off x="38784" y="3447772"/>
        <a:ext cx="6176153" cy="716935"/>
      </dsp:txXfrm>
    </dsp:sp>
    <dsp:sp modelId="{BC09EAC9-DEF5-44E9-B3D5-39C42F7E2471}">
      <dsp:nvSpPr>
        <dsp:cNvPr id="0" name=""/>
        <dsp:cNvSpPr/>
      </dsp:nvSpPr>
      <dsp:spPr>
        <a:xfrm>
          <a:off x="0" y="4261091"/>
          <a:ext cx="6253721" cy="7945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‘They are shitting themselves’. Quote from this morning. </a:t>
          </a:r>
        </a:p>
      </dsp:txBody>
      <dsp:txXfrm>
        <a:off x="38784" y="4299875"/>
        <a:ext cx="6176153" cy="716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59226-FA66-4CBD-8997-968068B99915}">
      <dsp:nvSpPr>
        <dsp:cNvPr id="0" name=""/>
        <dsp:cNvSpPr/>
      </dsp:nvSpPr>
      <dsp:spPr>
        <a:xfrm>
          <a:off x="3201" y="193789"/>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Concept of Movement</a:t>
          </a:r>
        </a:p>
      </dsp:txBody>
      <dsp:txXfrm>
        <a:off x="3201" y="193789"/>
        <a:ext cx="2539866" cy="1523919"/>
      </dsp:txXfrm>
    </dsp:sp>
    <dsp:sp modelId="{FF9910C9-BDEC-4EDC-A40F-56C55AEDEA8D}">
      <dsp:nvSpPr>
        <dsp:cNvPr id="0" name=""/>
        <dsp:cNvSpPr/>
      </dsp:nvSpPr>
      <dsp:spPr>
        <a:xfrm>
          <a:off x="2797054" y="193789"/>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Higher purpose </a:t>
          </a:r>
        </a:p>
      </dsp:txBody>
      <dsp:txXfrm>
        <a:off x="2797054" y="193789"/>
        <a:ext cx="2539866" cy="1523919"/>
      </dsp:txXfrm>
    </dsp:sp>
    <dsp:sp modelId="{0F84B9C0-85B1-44A9-B07D-FF4017771C31}">
      <dsp:nvSpPr>
        <dsp:cNvPr id="0" name=""/>
        <dsp:cNvSpPr/>
      </dsp:nvSpPr>
      <dsp:spPr>
        <a:xfrm>
          <a:off x="5590907" y="193789"/>
          <a:ext cx="2539866" cy="15239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Spot issues</a:t>
          </a:r>
        </a:p>
      </dsp:txBody>
      <dsp:txXfrm>
        <a:off x="5590907" y="193789"/>
        <a:ext cx="2539866" cy="1523919"/>
      </dsp:txXfrm>
    </dsp:sp>
    <dsp:sp modelId="{BCBE5C40-D24E-47EC-8D79-6448FBE8E927}">
      <dsp:nvSpPr>
        <dsp:cNvPr id="0" name=""/>
        <dsp:cNvSpPr/>
      </dsp:nvSpPr>
      <dsp:spPr>
        <a:xfrm>
          <a:off x="8384760" y="193789"/>
          <a:ext cx="2539866" cy="152391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Applied politics, morality and philosophy</a:t>
          </a:r>
        </a:p>
      </dsp:txBody>
      <dsp:txXfrm>
        <a:off x="8384760" y="193789"/>
        <a:ext cx="2539866" cy="1523919"/>
      </dsp:txXfrm>
    </dsp:sp>
    <dsp:sp modelId="{B4B5FC86-A80A-40D7-9047-CD45F22EF77C}">
      <dsp:nvSpPr>
        <dsp:cNvPr id="0" name=""/>
        <dsp:cNvSpPr/>
      </dsp:nvSpPr>
      <dsp:spPr>
        <a:xfrm>
          <a:off x="3201" y="1971695"/>
          <a:ext cx="2539866" cy="152391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ideology drives your movement?</a:t>
          </a:r>
        </a:p>
      </dsp:txBody>
      <dsp:txXfrm>
        <a:off x="3201" y="1971695"/>
        <a:ext cx="2539866" cy="1523919"/>
      </dsp:txXfrm>
    </dsp:sp>
    <dsp:sp modelId="{F8B6CF32-1F6C-4515-A396-EFE70BD699AC}">
      <dsp:nvSpPr>
        <dsp:cNvPr id="0" name=""/>
        <dsp:cNvSpPr/>
      </dsp:nvSpPr>
      <dsp:spPr>
        <a:xfrm>
          <a:off x="2797054" y="1971695"/>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Joining the dots</a:t>
          </a:r>
        </a:p>
      </dsp:txBody>
      <dsp:txXfrm>
        <a:off x="2797054" y="1971695"/>
        <a:ext cx="2539866" cy="1523919"/>
      </dsp:txXfrm>
    </dsp:sp>
    <dsp:sp modelId="{1971E02F-5F68-420C-B83D-93B00A50AC39}">
      <dsp:nvSpPr>
        <dsp:cNvPr id="0" name=""/>
        <dsp:cNvSpPr/>
      </dsp:nvSpPr>
      <dsp:spPr>
        <a:xfrm>
          <a:off x="5590907" y="1971695"/>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Recreating the Little Republics</a:t>
          </a:r>
        </a:p>
      </dsp:txBody>
      <dsp:txXfrm>
        <a:off x="5590907" y="1971695"/>
        <a:ext cx="2539866" cy="1523919"/>
      </dsp:txXfrm>
    </dsp:sp>
    <dsp:sp modelId="{810D8E7F-75D2-4654-8177-1C50B8393717}">
      <dsp:nvSpPr>
        <dsp:cNvPr id="0" name=""/>
        <dsp:cNvSpPr/>
      </dsp:nvSpPr>
      <dsp:spPr>
        <a:xfrm>
          <a:off x="8384760" y="1971695"/>
          <a:ext cx="2539866" cy="15239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Role of the Public Schools Club, ALOR, Conservative Speaker Group</a:t>
          </a:r>
        </a:p>
      </dsp:txBody>
      <dsp:txXfrm>
        <a:off x="8384760" y="1971695"/>
        <a:ext cx="2539866" cy="152391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DD4F-672A-32B6-E98D-B8B6314096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CBF5F7C-9709-2313-69C8-5D9D743820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8B4CF5B-EBCB-71F8-1039-76D09E015E59}"/>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5" name="Footer Placeholder 4">
            <a:extLst>
              <a:ext uri="{FF2B5EF4-FFF2-40B4-BE49-F238E27FC236}">
                <a16:creationId xmlns:a16="http://schemas.microsoft.com/office/drawing/2014/main" id="{524D0623-4147-8589-562B-E0A64EEA897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6C2A158-EE7C-5850-6828-9173852F56A2}"/>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42182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F9C4F-BB0A-4C1C-6878-4C63354E2A3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C8A2D77-F3AA-DE2B-22BE-775A1CE526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6D39211-A9AD-AC0A-C1B9-D61A01294A14}"/>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5" name="Footer Placeholder 4">
            <a:extLst>
              <a:ext uri="{FF2B5EF4-FFF2-40B4-BE49-F238E27FC236}">
                <a16:creationId xmlns:a16="http://schemas.microsoft.com/office/drawing/2014/main" id="{4630B006-FBA1-D70C-C1B8-7F9061E3531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ADF037-97CA-D9F0-6759-C3A9A9456EE2}"/>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425014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DE6C9-6FEA-7674-9E76-AE931631B1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56F617C-AB1B-207E-389E-040003AE9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0DD91D0-DA1C-EE5B-8CCB-1081742FE8B3}"/>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5" name="Footer Placeholder 4">
            <a:extLst>
              <a:ext uri="{FF2B5EF4-FFF2-40B4-BE49-F238E27FC236}">
                <a16:creationId xmlns:a16="http://schemas.microsoft.com/office/drawing/2014/main" id="{8F19AE97-D9B3-921A-CA00-3AD1171433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A67ABDE-6B8E-D747-C60C-06F165AC9A2B}"/>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1542435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FD50-2BBA-0FF9-CBEE-636AC8A8C2B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38956F8-C963-93E9-E2AF-6539989523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254D9C7-B986-9CF1-89B5-4A832D20A326}"/>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5" name="Footer Placeholder 4">
            <a:extLst>
              <a:ext uri="{FF2B5EF4-FFF2-40B4-BE49-F238E27FC236}">
                <a16:creationId xmlns:a16="http://schemas.microsoft.com/office/drawing/2014/main" id="{EE55B90B-FD29-6205-AE98-78D23191258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E9AC54-7A2D-8450-350C-8B92A9B6B404}"/>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20277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FA07-8D23-324E-4648-197F9EBEB7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FF4801C-469E-36E0-70C2-FA55DE50F0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0F501-E291-08F9-1A04-2B8EE71A9317}"/>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5" name="Footer Placeholder 4">
            <a:extLst>
              <a:ext uri="{FF2B5EF4-FFF2-40B4-BE49-F238E27FC236}">
                <a16:creationId xmlns:a16="http://schemas.microsoft.com/office/drawing/2014/main" id="{835E0206-EE38-3E79-EF22-E883CE78B1B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47CAF78-3ADD-821C-0B5B-86BB217409F6}"/>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2428262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FCE2-B56D-2DA3-A18D-FF220CFB687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D5184D4-0834-068A-BB54-7E63FF5E56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88111D4-374D-D7AD-1463-38F868AC0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B09D61D-309C-4CBF-BF53-E41773CF1A5A}"/>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6" name="Footer Placeholder 5">
            <a:extLst>
              <a:ext uri="{FF2B5EF4-FFF2-40B4-BE49-F238E27FC236}">
                <a16:creationId xmlns:a16="http://schemas.microsoft.com/office/drawing/2014/main" id="{337BD388-0EDC-8ACD-DCE9-C2DEA171282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768B1E2-C70C-51C0-946D-764E392EE793}"/>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125085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ACF8-E994-FB5B-1207-3EF59A0A42C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7FBE3FC-969B-3667-03EB-A967623BE5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00171-4FC7-1EA6-9479-0EB416ACFE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98AF466-BB1F-031D-A55D-1B2DFF3187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178D3-D07E-5B06-AE7D-956592213B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B657336-3559-BCC0-171F-78FAFAA2D954}"/>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8" name="Footer Placeholder 7">
            <a:extLst>
              <a:ext uri="{FF2B5EF4-FFF2-40B4-BE49-F238E27FC236}">
                <a16:creationId xmlns:a16="http://schemas.microsoft.com/office/drawing/2014/main" id="{29381E2C-3DCA-EDAB-6943-C2681CE4244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8C56926-F081-508F-102D-75775F58EBC3}"/>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307053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518E-27DF-0C05-38B4-CC528C38E4C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542A58F-4AB5-4AC2-24E1-203CB6B95D2C}"/>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4" name="Footer Placeholder 3">
            <a:extLst>
              <a:ext uri="{FF2B5EF4-FFF2-40B4-BE49-F238E27FC236}">
                <a16:creationId xmlns:a16="http://schemas.microsoft.com/office/drawing/2014/main" id="{2CF696FA-0223-9357-F627-70A3FFE2CD8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CB7C2FC-D36D-487B-6A30-9B126001DCF6}"/>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188586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EC556D-12FC-A38C-06A1-C222CE44722E}"/>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3" name="Footer Placeholder 2">
            <a:extLst>
              <a:ext uri="{FF2B5EF4-FFF2-40B4-BE49-F238E27FC236}">
                <a16:creationId xmlns:a16="http://schemas.microsoft.com/office/drawing/2014/main" id="{AB1E05A4-15C4-22EA-EE26-831733C1E4A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34CBED8-487D-1077-42DD-5C600522111D}"/>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135779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AD23-53EA-A5E7-5B29-6DE00FC08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72E101D-4776-50E3-2B43-63DBDE19A6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C9CDE72-80D7-F2E8-D465-8A08599F5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00D51F-9070-2C0F-FD64-310F8E394B2B}"/>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6" name="Footer Placeholder 5">
            <a:extLst>
              <a:ext uri="{FF2B5EF4-FFF2-40B4-BE49-F238E27FC236}">
                <a16:creationId xmlns:a16="http://schemas.microsoft.com/office/drawing/2014/main" id="{A9919436-654E-244A-F78B-7503C1B0830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8233B68-DDA3-B056-E537-CBEAEA08FD20}"/>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2052295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D5E8-449B-E5C8-AEAA-7A0D5AFF3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366180E-F217-C9A7-F092-817DC6F48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C8578D3-1ECE-8AD3-F699-AB01067FD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E30103-DF79-E026-75C0-078079542438}"/>
              </a:ext>
            </a:extLst>
          </p:cNvPr>
          <p:cNvSpPr>
            <a:spLocks noGrp="1"/>
          </p:cNvSpPr>
          <p:nvPr>
            <p:ph type="dt" sz="half" idx="10"/>
          </p:nvPr>
        </p:nvSpPr>
        <p:spPr/>
        <p:txBody>
          <a:bodyPr/>
          <a:lstStyle/>
          <a:p>
            <a:fld id="{AFB76D06-8F4E-4A4E-805D-DC0CD606155A}" type="datetimeFigureOut">
              <a:rPr lang="en-AU" smtClean="0"/>
              <a:t>1/07/2023</a:t>
            </a:fld>
            <a:endParaRPr lang="en-AU"/>
          </a:p>
        </p:txBody>
      </p:sp>
      <p:sp>
        <p:nvSpPr>
          <p:cNvPr id="6" name="Footer Placeholder 5">
            <a:extLst>
              <a:ext uri="{FF2B5EF4-FFF2-40B4-BE49-F238E27FC236}">
                <a16:creationId xmlns:a16="http://schemas.microsoft.com/office/drawing/2014/main" id="{D2C0421D-143D-8D0D-93F9-2BBD10014FB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9CAED25-7871-C294-B1CA-DDA4F6876BDD}"/>
              </a:ext>
            </a:extLst>
          </p:cNvPr>
          <p:cNvSpPr>
            <a:spLocks noGrp="1"/>
          </p:cNvSpPr>
          <p:nvPr>
            <p:ph type="sldNum" sz="quarter" idx="12"/>
          </p:nvPr>
        </p:nvSpPr>
        <p:spPr/>
        <p:txBody>
          <a:bodyPr/>
          <a:lstStyle/>
          <a:p>
            <a:fld id="{39DE97ED-F14B-451D-A13F-20EE75708489}" type="slidenum">
              <a:rPr lang="en-AU" smtClean="0"/>
              <a:t>‹#›</a:t>
            </a:fld>
            <a:endParaRPr lang="en-AU"/>
          </a:p>
        </p:txBody>
      </p:sp>
    </p:spTree>
    <p:extLst>
      <p:ext uri="{BB962C8B-B14F-4D97-AF65-F5344CB8AC3E}">
        <p14:creationId xmlns:p14="http://schemas.microsoft.com/office/powerpoint/2010/main" val="1855171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6C649-7588-3976-7A16-721BD1E91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232DF4D-7CA8-5265-F959-F2FB612A44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0BAE907-0978-45FA-8A40-28B3670009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76D06-8F4E-4A4E-805D-DC0CD606155A}" type="datetimeFigureOut">
              <a:rPr lang="en-AU" smtClean="0"/>
              <a:t>1/07/2023</a:t>
            </a:fld>
            <a:endParaRPr lang="en-AU"/>
          </a:p>
        </p:txBody>
      </p:sp>
      <p:sp>
        <p:nvSpPr>
          <p:cNvPr id="5" name="Footer Placeholder 4">
            <a:extLst>
              <a:ext uri="{FF2B5EF4-FFF2-40B4-BE49-F238E27FC236}">
                <a16:creationId xmlns:a16="http://schemas.microsoft.com/office/drawing/2014/main" id="{5178BA9A-94DE-6524-BE95-FAD95657B9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F30843A-DF09-E3DD-EE0B-7A46F61982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E97ED-F14B-451D-A13F-20EE75708489}" type="slidenum">
              <a:rPr lang="en-AU" smtClean="0"/>
              <a:t>‹#›</a:t>
            </a:fld>
            <a:endParaRPr lang="en-AU"/>
          </a:p>
        </p:txBody>
      </p:sp>
    </p:spTree>
    <p:extLst>
      <p:ext uri="{BB962C8B-B14F-4D97-AF65-F5344CB8AC3E}">
        <p14:creationId xmlns:p14="http://schemas.microsoft.com/office/powerpoint/2010/main" val="3411777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bc.net.au/news/rachel-riga/659824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6C491DC-C7D3-4F9B-2F08-422F39D9A65B}"/>
              </a:ext>
            </a:extLst>
          </p:cNvPr>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b="1" i="1" kern="1200" dirty="0">
                <a:solidFill>
                  <a:schemeClr val="tx2"/>
                </a:solidFill>
                <a:latin typeface="+mj-lt"/>
                <a:ea typeface="+mj-ea"/>
                <a:cs typeface="+mj-cs"/>
              </a:rPr>
              <a:t>We the People</a:t>
            </a:r>
            <a:br>
              <a:rPr lang="en-US" sz="3200" kern="1200" dirty="0">
                <a:solidFill>
                  <a:schemeClr val="tx2"/>
                </a:solidFill>
                <a:latin typeface="+mj-lt"/>
                <a:ea typeface="+mj-ea"/>
                <a:cs typeface="+mj-cs"/>
              </a:rPr>
            </a:br>
            <a:br>
              <a:rPr lang="en-US" sz="3200" kern="1200" dirty="0">
                <a:solidFill>
                  <a:schemeClr val="tx2"/>
                </a:solidFill>
                <a:latin typeface="+mj-lt"/>
                <a:ea typeface="+mj-ea"/>
                <a:cs typeface="+mj-cs"/>
              </a:rPr>
            </a:br>
            <a:r>
              <a:rPr lang="en-US" sz="3200" kern="1200" dirty="0">
                <a:solidFill>
                  <a:schemeClr val="tx2"/>
                </a:solidFill>
                <a:latin typeface="+mj-lt"/>
                <a:ea typeface="+mj-ea"/>
                <a:cs typeface="+mj-cs"/>
              </a:rPr>
              <a:t>State of our Constitution</a:t>
            </a:r>
            <a:br>
              <a:rPr lang="en-US" sz="3200" kern="1200" dirty="0">
                <a:solidFill>
                  <a:schemeClr val="tx2"/>
                </a:solidFill>
                <a:latin typeface="+mj-lt"/>
                <a:ea typeface="+mj-ea"/>
                <a:cs typeface="+mj-cs"/>
              </a:rPr>
            </a:br>
            <a:br>
              <a:rPr lang="en-US" sz="3200" kern="1200" dirty="0">
                <a:solidFill>
                  <a:schemeClr val="tx2"/>
                </a:solidFill>
                <a:latin typeface="+mj-lt"/>
                <a:ea typeface="+mj-ea"/>
                <a:cs typeface="+mj-cs"/>
              </a:rPr>
            </a:br>
            <a:r>
              <a:rPr lang="en-US" sz="3200" kern="1200" dirty="0">
                <a:solidFill>
                  <a:schemeClr val="tx2"/>
                </a:solidFill>
                <a:latin typeface="+mj-lt"/>
                <a:ea typeface="+mj-ea"/>
                <a:cs typeface="+mj-cs"/>
              </a:rPr>
              <a:t>Government Integrity in South Australia</a:t>
            </a:r>
          </a:p>
        </p:txBody>
      </p:sp>
      <p:sp>
        <p:nvSpPr>
          <p:cNvPr id="3" name="Subtitle 2">
            <a:extLst>
              <a:ext uri="{FF2B5EF4-FFF2-40B4-BE49-F238E27FC236}">
                <a16:creationId xmlns:a16="http://schemas.microsoft.com/office/drawing/2014/main" id="{B29DD936-7DC4-2382-3519-C893FB2E7975}"/>
              </a:ext>
            </a:extLst>
          </p:cNvPr>
          <p:cNvSpPr>
            <a:spLocks noGrp="1"/>
          </p:cNvSpPr>
          <p:nvPr>
            <p:ph type="subTitle" idx="1"/>
          </p:nvPr>
        </p:nvSpPr>
        <p:spPr>
          <a:xfrm>
            <a:off x="6172200" y="804672"/>
            <a:ext cx="5221224" cy="5230368"/>
          </a:xfrm>
        </p:spPr>
        <p:txBody>
          <a:bodyPr vert="horz" lIns="91440" tIns="45720" rIns="91440" bIns="45720" rtlCol="0" anchor="ctr">
            <a:normAutofit/>
          </a:bodyPr>
          <a:lstStyle/>
          <a:p>
            <a:pPr algn="l"/>
            <a:r>
              <a:rPr lang="en-US" sz="2800" b="1" dirty="0">
                <a:solidFill>
                  <a:schemeClr val="tx2"/>
                </a:solidFill>
              </a:rPr>
              <a:t>Adelaide Conservative </a:t>
            </a:r>
          </a:p>
          <a:p>
            <a:pPr algn="l"/>
            <a:r>
              <a:rPr lang="en-US" sz="2800" b="1" dirty="0">
                <a:solidFill>
                  <a:schemeClr val="tx2"/>
                </a:solidFill>
              </a:rPr>
              <a:t>Speakers Club</a:t>
            </a:r>
          </a:p>
          <a:p>
            <a:pPr algn="l"/>
            <a:endParaRPr lang="en-US" dirty="0">
              <a:solidFill>
                <a:schemeClr val="tx2"/>
              </a:solidFill>
            </a:endParaRPr>
          </a:p>
          <a:p>
            <a:pPr algn="l"/>
            <a:r>
              <a:rPr lang="en-US" dirty="0">
                <a:solidFill>
                  <a:schemeClr val="tx2"/>
                </a:solidFill>
              </a:rPr>
              <a:t>Lecture 1: 1 July 2023</a:t>
            </a:r>
          </a:p>
          <a:p>
            <a:pPr algn="l"/>
            <a:r>
              <a:rPr lang="en-US" dirty="0">
                <a:solidFill>
                  <a:schemeClr val="tx2"/>
                </a:solidFill>
              </a:rPr>
              <a:t>Speaker 2: Robert Balzola</a:t>
            </a:r>
          </a:p>
          <a:p>
            <a:pPr algn="l"/>
            <a:endParaRPr lang="en-US" dirty="0">
              <a:solidFill>
                <a:schemeClr val="tx2"/>
              </a:solidFill>
            </a:endParaRPr>
          </a:p>
          <a:p>
            <a:pPr algn="l"/>
            <a:r>
              <a:rPr lang="en-US" dirty="0">
                <a:solidFill>
                  <a:schemeClr val="tx2"/>
                </a:solidFill>
              </a:rPr>
              <a:t>Stanford House</a:t>
            </a:r>
          </a:p>
          <a:p>
            <a:pPr algn="l"/>
            <a:r>
              <a:rPr lang="en-US" dirty="0">
                <a:solidFill>
                  <a:schemeClr val="tx2"/>
                </a:solidFill>
              </a:rPr>
              <a:t>207 East Terrace Adelaide</a:t>
            </a:r>
          </a:p>
          <a:p>
            <a:pPr algn="l"/>
            <a:r>
              <a:rPr lang="en-US" dirty="0">
                <a:solidFill>
                  <a:schemeClr val="tx2"/>
                </a:solidFill>
              </a:rPr>
              <a:t>1 – 2 July 2023</a:t>
            </a:r>
          </a:p>
        </p:txBody>
      </p:sp>
    </p:spTree>
    <p:extLst>
      <p:ext uri="{BB962C8B-B14F-4D97-AF65-F5344CB8AC3E}">
        <p14:creationId xmlns:p14="http://schemas.microsoft.com/office/powerpoint/2010/main" val="1036805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66DE2B-0BBF-89E1-FA22-BA42F6688A9A}"/>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Administerialism</a:t>
            </a:r>
            <a:endParaRPr lang="en-AU" sz="4000">
              <a:solidFill>
                <a:srgbClr val="FFFFFF"/>
              </a:solidFill>
            </a:endParaRPr>
          </a:p>
        </p:txBody>
      </p:sp>
      <p:graphicFrame>
        <p:nvGraphicFramePr>
          <p:cNvPr id="5" name="Content Placeholder 2">
            <a:extLst>
              <a:ext uri="{FF2B5EF4-FFF2-40B4-BE49-F238E27FC236}">
                <a16:creationId xmlns:a16="http://schemas.microsoft.com/office/drawing/2014/main" id="{F277ECDB-EA18-9094-0AE6-7DF0CFB59640}"/>
              </a:ext>
            </a:extLst>
          </p:cNvPr>
          <p:cNvGraphicFramePr>
            <a:graphicFrameLocks noGrp="1"/>
          </p:cNvGraphicFramePr>
          <p:nvPr>
            <p:ph idx="1"/>
            <p:extLst>
              <p:ext uri="{D42A27DB-BD31-4B8C-83A1-F6EECF244321}">
                <p14:modId xmlns:p14="http://schemas.microsoft.com/office/powerpoint/2010/main" val="257149503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0696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1555D1-9837-F239-6E15-5B2A31AFAF8A}"/>
              </a:ext>
            </a:extLst>
          </p:cNvPr>
          <p:cNvSpPr>
            <a:spLocks noGrp="1"/>
          </p:cNvSpPr>
          <p:nvPr>
            <p:ph type="title"/>
          </p:nvPr>
        </p:nvSpPr>
        <p:spPr>
          <a:xfrm>
            <a:off x="841248" y="256032"/>
            <a:ext cx="10506456" cy="1014984"/>
          </a:xfrm>
        </p:spPr>
        <p:txBody>
          <a:bodyPr anchor="b">
            <a:normAutofit/>
          </a:bodyPr>
          <a:lstStyle/>
          <a:p>
            <a:r>
              <a:rPr lang="en-US" dirty="0"/>
              <a:t>How Three Arms Check and Balance</a:t>
            </a:r>
            <a:endParaRPr lang="en-AU"/>
          </a:p>
        </p:txBody>
      </p:sp>
      <p:sp>
        <p:nvSpPr>
          <p:cNvPr id="18" name="Rectangle 17">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367DA5FE-5F91-7CDE-33A9-6E01CE92E0C2}"/>
              </a:ext>
            </a:extLst>
          </p:cNvPr>
          <p:cNvSpPr txBox="1"/>
          <p:nvPr/>
        </p:nvSpPr>
        <p:spPr>
          <a:xfrm>
            <a:off x="4466384" y="2520564"/>
            <a:ext cx="2804551" cy="791610"/>
          </a:xfrm>
          <a:prstGeom prst="rect">
            <a:avLst/>
          </a:prstGeom>
          <a:noFill/>
        </p:spPr>
        <p:txBody>
          <a:bodyPr wrap="none" rtlCol="0">
            <a:spAutoFit/>
          </a:bodyPr>
          <a:lstStyle/>
          <a:p>
            <a:pPr defTabSz="1014984">
              <a:spcAft>
                <a:spcPts val="600"/>
              </a:spcAft>
            </a:pPr>
            <a:r>
              <a:rPr lang="en-US" sz="4440" b="1" kern="1200">
                <a:solidFill>
                  <a:srgbClr val="FF0000"/>
                </a:solidFill>
                <a:latin typeface="+mn-lt"/>
                <a:ea typeface="+mn-ea"/>
                <a:cs typeface="+mn-cs"/>
              </a:rPr>
              <a:t>EXECUTIVE</a:t>
            </a:r>
            <a:endParaRPr lang="en-AU" b="1">
              <a:solidFill>
                <a:srgbClr val="FF0000"/>
              </a:solidFill>
            </a:endParaRPr>
          </a:p>
        </p:txBody>
      </p:sp>
      <p:sp>
        <p:nvSpPr>
          <p:cNvPr id="5" name="TextBox 4">
            <a:extLst>
              <a:ext uri="{FF2B5EF4-FFF2-40B4-BE49-F238E27FC236}">
                <a16:creationId xmlns:a16="http://schemas.microsoft.com/office/drawing/2014/main" id="{8602AA59-BF16-808C-0DEF-E1978972087C}"/>
              </a:ext>
            </a:extLst>
          </p:cNvPr>
          <p:cNvSpPr txBox="1"/>
          <p:nvPr/>
        </p:nvSpPr>
        <p:spPr>
          <a:xfrm>
            <a:off x="838200" y="4829046"/>
            <a:ext cx="3313647" cy="791610"/>
          </a:xfrm>
          <a:prstGeom prst="rect">
            <a:avLst/>
          </a:prstGeom>
          <a:noFill/>
        </p:spPr>
        <p:txBody>
          <a:bodyPr wrap="none" rtlCol="0">
            <a:spAutoFit/>
          </a:bodyPr>
          <a:lstStyle/>
          <a:p>
            <a:pPr defTabSz="1014984">
              <a:spcAft>
                <a:spcPts val="600"/>
              </a:spcAft>
            </a:pPr>
            <a:r>
              <a:rPr lang="en-US" sz="4440" b="1" kern="1200">
                <a:solidFill>
                  <a:srgbClr val="00B050"/>
                </a:solidFill>
                <a:latin typeface="+mn-lt"/>
                <a:ea typeface="+mn-ea"/>
                <a:cs typeface="+mn-cs"/>
              </a:rPr>
              <a:t>LEGISLATURE</a:t>
            </a:r>
            <a:endParaRPr lang="en-AU" b="1">
              <a:solidFill>
                <a:srgbClr val="00B050"/>
              </a:solidFill>
            </a:endParaRPr>
          </a:p>
        </p:txBody>
      </p:sp>
      <p:sp>
        <p:nvSpPr>
          <p:cNvPr id="6" name="TextBox 5">
            <a:extLst>
              <a:ext uri="{FF2B5EF4-FFF2-40B4-BE49-F238E27FC236}">
                <a16:creationId xmlns:a16="http://schemas.microsoft.com/office/drawing/2014/main" id="{82008204-0BB3-408E-2D5E-C80EF4E0D15E}"/>
              </a:ext>
            </a:extLst>
          </p:cNvPr>
          <p:cNvSpPr txBox="1"/>
          <p:nvPr/>
        </p:nvSpPr>
        <p:spPr>
          <a:xfrm>
            <a:off x="7905421" y="4829046"/>
            <a:ext cx="3448379" cy="860445"/>
          </a:xfrm>
          <a:prstGeom prst="rect">
            <a:avLst/>
          </a:prstGeom>
          <a:noFill/>
        </p:spPr>
        <p:txBody>
          <a:bodyPr wrap="none" rtlCol="0">
            <a:spAutoFit/>
          </a:bodyPr>
          <a:lstStyle/>
          <a:p>
            <a:pPr defTabSz="1014984">
              <a:spcAft>
                <a:spcPts val="600"/>
              </a:spcAft>
            </a:pPr>
            <a:r>
              <a:rPr lang="en-US" sz="4884" b="1" kern="1200">
                <a:solidFill>
                  <a:schemeClr val="accent1">
                    <a:lumMod val="75000"/>
                  </a:schemeClr>
                </a:solidFill>
                <a:latin typeface="+mn-lt"/>
                <a:ea typeface="+mn-ea"/>
                <a:cs typeface="+mn-cs"/>
              </a:rPr>
              <a:t>JUDICATURE</a:t>
            </a:r>
            <a:endParaRPr lang="en-AU" b="1">
              <a:solidFill>
                <a:schemeClr val="accent1">
                  <a:lumMod val="75000"/>
                </a:schemeClr>
              </a:solidFill>
            </a:endParaRPr>
          </a:p>
        </p:txBody>
      </p:sp>
      <p:cxnSp>
        <p:nvCxnSpPr>
          <p:cNvPr id="8" name="Straight Arrow Connector 7">
            <a:extLst>
              <a:ext uri="{FF2B5EF4-FFF2-40B4-BE49-F238E27FC236}">
                <a16:creationId xmlns:a16="http://schemas.microsoft.com/office/drawing/2014/main" id="{54BCFD13-CA82-B853-E0E1-9801892A16AE}"/>
              </a:ext>
            </a:extLst>
          </p:cNvPr>
          <p:cNvCxnSpPr/>
          <p:nvPr/>
        </p:nvCxnSpPr>
        <p:spPr>
          <a:xfrm flipH="1">
            <a:off x="2310049" y="3312174"/>
            <a:ext cx="1841798" cy="1516872"/>
          </a:xfrm>
          <a:prstGeom prst="straightConnector1">
            <a:avLst/>
          </a:prstGeom>
          <a:ln w="825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803CAAA-C402-CF24-5C2F-4194E612E9F7}"/>
              </a:ext>
            </a:extLst>
          </p:cNvPr>
          <p:cNvCxnSpPr>
            <a:cxnSpLocks/>
          </p:cNvCxnSpPr>
          <p:nvPr/>
        </p:nvCxnSpPr>
        <p:spPr>
          <a:xfrm>
            <a:off x="7585471" y="3312174"/>
            <a:ext cx="1926531" cy="1516872"/>
          </a:xfrm>
          <a:prstGeom prst="straightConnector1">
            <a:avLst/>
          </a:prstGeom>
          <a:ln w="825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A501D9E-73CF-9FD0-4362-789B49DFDDD1}"/>
              </a:ext>
            </a:extLst>
          </p:cNvPr>
          <p:cNvCxnSpPr>
            <a:cxnSpLocks/>
            <a:stCxn id="5" idx="3"/>
          </p:cNvCxnSpPr>
          <p:nvPr/>
        </p:nvCxnSpPr>
        <p:spPr>
          <a:xfrm>
            <a:off x="4151847" y="5224851"/>
            <a:ext cx="3625171" cy="0"/>
          </a:xfrm>
          <a:prstGeom prst="straightConnector1">
            <a:avLst/>
          </a:prstGeom>
          <a:ln w="825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0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21F9D-79F5-64B2-2CB1-50999D251C6F}"/>
              </a:ext>
            </a:extLst>
          </p:cNvPr>
          <p:cNvSpPr>
            <a:spLocks noGrp="1"/>
          </p:cNvSpPr>
          <p:nvPr>
            <p:ph type="title"/>
          </p:nvPr>
        </p:nvSpPr>
        <p:spPr>
          <a:xfrm>
            <a:off x="841248" y="256032"/>
            <a:ext cx="10506456" cy="1014984"/>
          </a:xfrm>
        </p:spPr>
        <p:txBody>
          <a:bodyPr anchor="b">
            <a:normAutofit/>
          </a:bodyPr>
          <a:lstStyle/>
          <a:p>
            <a:r>
              <a:rPr lang="en-US"/>
              <a:t>Powers, Principalities, Thrones and Kingdoms</a:t>
            </a:r>
            <a:endParaRPr lang="en-AU"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941AD96B-AB3E-F914-1480-BBB3FED0B544}"/>
              </a:ext>
            </a:extLst>
          </p:cNvPr>
          <p:cNvGraphicFramePr>
            <a:graphicFrameLocks noGrp="1"/>
          </p:cNvGraphicFramePr>
          <p:nvPr>
            <p:ph idx="1"/>
            <p:extLst>
              <p:ext uri="{D42A27DB-BD31-4B8C-83A1-F6EECF244321}">
                <p14:modId xmlns:p14="http://schemas.microsoft.com/office/powerpoint/2010/main" val="123712524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6564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59298-3558-B0C0-E4AB-3B20DA6DCE45}"/>
              </a:ext>
            </a:extLst>
          </p:cNvPr>
          <p:cNvSpPr>
            <a:spLocks noGrp="1"/>
          </p:cNvSpPr>
          <p:nvPr>
            <p:ph type="title"/>
          </p:nvPr>
        </p:nvSpPr>
        <p:spPr>
          <a:xfrm>
            <a:off x="841248" y="256032"/>
            <a:ext cx="10506456" cy="1014984"/>
          </a:xfrm>
        </p:spPr>
        <p:txBody>
          <a:bodyPr anchor="b">
            <a:normAutofit/>
          </a:bodyPr>
          <a:lstStyle/>
          <a:p>
            <a:r>
              <a:rPr lang="en-US"/>
              <a:t>Tectonic friction </a:t>
            </a:r>
            <a:endParaRPr lang="en-AU" dirty="0"/>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CF1CA8C-D4A1-779C-91B2-B10325718EAF}"/>
              </a:ext>
            </a:extLst>
          </p:cNvPr>
          <p:cNvSpPr>
            <a:spLocks noGrp="1"/>
          </p:cNvSpPr>
          <p:nvPr>
            <p:ph idx="1"/>
          </p:nvPr>
        </p:nvSpPr>
        <p:spPr>
          <a:xfrm>
            <a:off x="1504454" y="1926266"/>
            <a:ext cx="4612361" cy="4129077"/>
          </a:xfrm>
        </p:spPr>
        <p:txBody>
          <a:bodyPr/>
          <a:lstStyle/>
          <a:p>
            <a:pPr marL="214884" indent="-214884" defTabSz="859536">
              <a:spcBef>
                <a:spcPts val="940"/>
              </a:spcBef>
            </a:pPr>
            <a:r>
              <a:rPr lang="en-US" sz="2632" kern="1200" dirty="0">
                <a:solidFill>
                  <a:schemeClr val="tx1"/>
                </a:solidFill>
                <a:latin typeface="+mn-lt"/>
                <a:ea typeface="+mn-ea"/>
                <a:cs typeface="+mn-cs"/>
              </a:rPr>
              <a:t>Three Arms collide </a:t>
            </a:r>
          </a:p>
          <a:p>
            <a:pPr marL="214884" indent="-214884" defTabSz="859536">
              <a:spcBef>
                <a:spcPts val="940"/>
              </a:spcBef>
            </a:pPr>
            <a:r>
              <a:rPr lang="en-US" sz="2632" kern="1200" dirty="0">
                <a:solidFill>
                  <a:schemeClr val="tx1"/>
                </a:solidFill>
                <a:latin typeface="+mn-lt"/>
                <a:ea typeface="+mn-ea"/>
                <a:cs typeface="+mn-cs"/>
              </a:rPr>
              <a:t>Constant power play arrogating power</a:t>
            </a:r>
          </a:p>
          <a:p>
            <a:pPr marL="214884" indent="-214884" defTabSz="859536">
              <a:spcBef>
                <a:spcPts val="940"/>
              </a:spcBef>
            </a:pPr>
            <a:r>
              <a:rPr lang="en-AU" sz="2632" kern="1200" dirty="0">
                <a:solidFill>
                  <a:schemeClr val="tx1"/>
                </a:solidFill>
                <a:latin typeface="+mn-lt"/>
                <a:ea typeface="+mn-ea"/>
                <a:cs typeface="+mn-cs"/>
              </a:rPr>
              <a:t>Centralisation of power</a:t>
            </a:r>
          </a:p>
          <a:p>
            <a:pPr marL="214884" indent="-214884" defTabSz="859536">
              <a:spcBef>
                <a:spcPts val="940"/>
              </a:spcBef>
            </a:pPr>
            <a:r>
              <a:rPr lang="en-AU" sz="2632" kern="1200" dirty="0">
                <a:solidFill>
                  <a:schemeClr val="tx1"/>
                </a:solidFill>
                <a:latin typeface="+mn-lt"/>
                <a:ea typeface="+mn-ea"/>
                <a:cs typeface="+mn-cs"/>
              </a:rPr>
              <a:t>New South Wales Super Ministries</a:t>
            </a:r>
          </a:p>
          <a:p>
            <a:pPr marL="214884" indent="-214884" defTabSz="859536">
              <a:spcBef>
                <a:spcPts val="940"/>
              </a:spcBef>
            </a:pPr>
            <a:r>
              <a:rPr lang="en-AU" sz="2632" kern="1200" dirty="0">
                <a:solidFill>
                  <a:schemeClr val="tx1"/>
                </a:solidFill>
                <a:latin typeface="+mn-lt"/>
                <a:ea typeface="+mn-ea"/>
                <a:cs typeface="+mn-cs"/>
              </a:rPr>
              <a:t>Morrison assumption of Ministries</a:t>
            </a:r>
          </a:p>
          <a:p>
            <a:pPr marL="214884" indent="-214884" defTabSz="859536">
              <a:spcBef>
                <a:spcPts val="940"/>
              </a:spcBef>
            </a:pPr>
            <a:r>
              <a:rPr lang="en-AU" sz="2632" i="1" dirty="0"/>
              <a:t>1984</a:t>
            </a:r>
            <a:r>
              <a:rPr lang="en-AU" sz="2632" dirty="0"/>
              <a:t> ‘Power </a:t>
            </a:r>
            <a:r>
              <a:rPr lang="en-AU" sz="2632" dirty="0" err="1"/>
              <a:t>Power</a:t>
            </a:r>
            <a:r>
              <a:rPr lang="en-AU" sz="2632" dirty="0"/>
              <a:t> </a:t>
            </a:r>
            <a:r>
              <a:rPr lang="en-AU" sz="2632" dirty="0" err="1"/>
              <a:t>Power</a:t>
            </a:r>
            <a:r>
              <a:rPr lang="en-AU" sz="2632" dirty="0"/>
              <a:t>’</a:t>
            </a:r>
            <a:endParaRPr lang="en-AU" i="1" dirty="0"/>
          </a:p>
        </p:txBody>
      </p:sp>
      <p:pic>
        <p:nvPicPr>
          <p:cNvPr id="5" name="Picture 4">
            <a:extLst>
              <a:ext uri="{FF2B5EF4-FFF2-40B4-BE49-F238E27FC236}">
                <a16:creationId xmlns:a16="http://schemas.microsoft.com/office/drawing/2014/main" id="{73002DFA-15E5-BD87-61A4-7F384BE556B6}"/>
              </a:ext>
            </a:extLst>
          </p:cNvPr>
          <p:cNvPicPr>
            <a:picLocks noChangeAspect="1"/>
          </p:cNvPicPr>
          <p:nvPr/>
        </p:nvPicPr>
        <p:blipFill rotWithShape="1">
          <a:blip r:embed="rId2"/>
          <a:srcRect l="21484" t="28889" r="37422" b="13889"/>
          <a:stretch/>
        </p:blipFill>
        <p:spPr>
          <a:xfrm>
            <a:off x="5933307" y="1993302"/>
            <a:ext cx="4754238" cy="3723851"/>
          </a:xfrm>
          <a:prstGeom prst="rect">
            <a:avLst/>
          </a:prstGeom>
        </p:spPr>
      </p:pic>
      <p:sp>
        <p:nvSpPr>
          <p:cNvPr id="6" name="TextBox 5">
            <a:extLst>
              <a:ext uri="{FF2B5EF4-FFF2-40B4-BE49-F238E27FC236}">
                <a16:creationId xmlns:a16="http://schemas.microsoft.com/office/drawing/2014/main" id="{C7F6B8A7-48A4-9B94-8F2A-42360225CF4F}"/>
              </a:ext>
            </a:extLst>
          </p:cNvPr>
          <p:cNvSpPr txBox="1"/>
          <p:nvPr/>
        </p:nvSpPr>
        <p:spPr>
          <a:xfrm>
            <a:off x="5933307" y="5873971"/>
            <a:ext cx="2832575" cy="350467"/>
          </a:xfrm>
          <a:prstGeom prst="rect">
            <a:avLst/>
          </a:prstGeom>
          <a:noFill/>
        </p:spPr>
        <p:txBody>
          <a:bodyPr wrap="none" rtlCol="0">
            <a:spAutoFit/>
          </a:bodyPr>
          <a:lstStyle/>
          <a:p>
            <a:pPr defTabSz="859536">
              <a:spcAft>
                <a:spcPts val="600"/>
              </a:spcAft>
            </a:pPr>
            <a:r>
              <a:rPr lang="en-US" sz="1692" kern="1200" dirty="0">
                <a:solidFill>
                  <a:schemeClr val="tx1"/>
                </a:solidFill>
                <a:latin typeface="+mn-lt"/>
                <a:ea typeface="+mn-ea"/>
                <a:cs typeface="+mn-cs"/>
              </a:rPr>
              <a:t>ABC News 25 November 2022</a:t>
            </a:r>
            <a:endParaRPr lang="en-AU" dirty="0"/>
          </a:p>
        </p:txBody>
      </p:sp>
    </p:spTree>
    <p:extLst>
      <p:ext uri="{BB962C8B-B14F-4D97-AF65-F5344CB8AC3E}">
        <p14:creationId xmlns:p14="http://schemas.microsoft.com/office/powerpoint/2010/main" val="1500108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66DDD-A42C-5634-0B02-DF417757845F}"/>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Recent New South Wales Experience</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00F95-CB71-9392-50CB-CCAFCD4974D9}"/>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200" dirty="0"/>
              <a:t>‘Goodbye to Bureaucratic oversight’ caption</a:t>
            </a:r>
          </a:p>
          <a:p>
            <a:pPr marL="285750" indent="-228600">
              <a:lnSpc>
                <a:spcPct val="90000"/>
              </a:lnSpc>
              <a:spcAft>
                <a:spcPts val="600"/>
              </a:spcAft>
              <a:buFont typeface="Arial" panose="020B0604020202020204" pitchFamily="34" charset="0"/>
              <a:buChar char="•"/>
            </a:pPr>
            <a:r>
              <a:rPr lang="en-US" sz="2200" dirty="0"/>
              <a:t>Eight Super Ministries</a:t>
            </a:r>
          </a:p>
          <a:p>
            <a:pPr marL="285750" indent="-228600">
              <a:lnSpc>
                <a:spcPct val="90000"/>
              </a:lnSpc>
              <a:spcAft>
                <a:spcPts val="600"/>
              </a:spcAft>
              <a:buFont typeface="Arial" panose="020B0604020202020204" pitchFamily="34" charset="0"/>
              <a:buChar char="•"/>
            </a:pPr>
            <a:r>
              <a:rPr lang="en-US" sz="2200" dirty="0"/>
              <a:t>Failed experiment of Ministerial control over Departments</a:t>
            </a:r>
          </a:p>
        </p:txBody>
      </p:sp>
      <p:pic>
        <p:nvPicPr>
          <p:cNvPr id="5" name="Picture 4">
            <a:extLst>
              <a:ext uri="{FF2B5EF4-FFF2-40B4-BE49-F238E27FC236}">
                <a16:creationId xmlns:a16="http://schemas.microsoft.com/office/drawing/2014/main" id="{D8D7B932-3190-B250-EBEE-52E172C8CC97}"/>
              </a:ext>
            </a:extLst>
          </p:cNvPr>
          <p:cNvPicPr>
            <a:picLocks noChangeAspect="1"/>
          </p:cNvPicPr>
          <p:nvPr/>
        </p:nvPicPr>
        <p:blipFill rotWithShape="1">
          <a:blip r:embed="rId2"/>
          <a:srcRect l="21953" t="11667" r="23203" b="11945"/>
          <a:stretch/>
        </p:blipFill>
        <p:spPr>
          <a:xfrm>
            <a:off x="4654296" y="724595"/>
            <a:ext cx="6903720" cy="5408810"/>
          </a:xfrm>
          <a:prstGeom prst="rect">
            <a:avLst/>
          </a:prstGeom>
        </p:spPr>
      </p:pic>
    </p:spTree>
    <p:extLst>
      <p:ext uri="{BB962C8B-B14F-4D97-AF65-F5344CB8AC3E}">
        <p14:creationId xmlns:p14="http://schemas.microsoft.com/office/powerpoint/2010/main" val="158327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9E0BBD-106C-709F-095F-4C9EDCE204D7}"/>
              </a:ext>
            </a:extLst>
          </p:cNvPr>
          <p:cNvPicPr>
            <a:picLocks noChangeAspect="1"/>
          </p:cNvPicPr>
          <p:nvPr/>
        </p:nvPicPr>
        <p:blipFill rotWithShape="1">
          <a:blip r:embed="rId2"/>
          <a:srcRect l="21329" t="20972" r="37265" b="13473"/>
          <a:stretch/>
        </p:blipFill>
        <p:spPr>
          <a:xfrm>
            <a:off x="895349" y="1181099"/>
            <a:ext cx="5443983" cy="4848225"/>
          </a:xfrm>
          <a:prstGeom prst="rect">
            <a:avLst/>
          </a:prstGeom>
        </p:spPr>
      </p:pic>
      <p:pic>
        <p:nvPicPr>
          <p:cNvPr id="7" name="Picture 6">
            <a:extLst>
              <a:ext uri="{FF2B5EF4-FFF2-40B4-BE49-F238E27FC236}">
                <a16:creationId xmlns:a16="http://schemas.microsoft.com/office/drawing/2014/main" id="{BE803FB7-9BEF-58BB-80EE-056CE32AF4B0}"/>
              </a:ext>
            </a:extLst>
          </p:cNvPr>
          <p:cNvPicPr>
            <a:picLocks noChangeAspect="1"/>
          </p:cNvPicPr>
          <p:nvPr/>
        </p:nvPicPr>
        <p:blipFill rotWithShape="1">
          <a:blip r:embed="rId3"/>
          <a:srcRect l="25078" t="25972" r="39766" b="13611"/>
          <a:stretch/>
        </p:blipFill>
        <p:spPr>
          <a:xfrm>
            <a:off x="6339332" y="1181099"/>
            <a:ext cx="5015406" cy="4848225"/>
          </a:xfrm>
          <a:prstGeom prst="rect">
            <a:avLst/>
          </a:prstGeom>
        </p:spPr>
      </p:pic>
      <p:sp>
        <p:nvSpPr>
          <p:cNvPr id="8" name="TextBox 7">
            <a:extLst>
              <a:ext uri="{FF2B5EF4-FFF2-40B4-BE49-F238E27FC236}">
                <a16:creationId xmlns:a16="http://schemas.microsoft.com/office/drawing/2014/main" id="{E94584D2-90A5-6355-C731-DA542413A651}"/>
              </a:ext>
            </a:extLst>
          </p:cNvPr>
          <p:cNvSpPr txBox="1"/>
          <p:nvPr/>
        </p:nvSpPr>
        <p:spPr>
          <a:xfrm>
            <a:off x="895349" y="6029324"/>
            <a:ext cx="1827552" cy="369332"/>
          </a:xfrm>
          <a:prstGeom prst="rect">
            <a:avLst/>
          </a:prstGeom>
          <a:noFill/>
        </p:spPr>
        <p:txBody>
          <a:bodyPr wrap="none" rtlCol="0">
            <a:spAutoFit/>
          </a:bodyPr>
          <a:lstStyle/>
          <a:p>
            <a:r>
              <a:rPr lang="en-US" dirty="0"/>
              <a:t>Source ABC News</a:t>
            </a:r>
            <a:endParaRPr lang="en-AU" dirty="0"/>
          </a:p>
        </p:txBody>
      </p:sp>
    </p:spTree>
    <p:extLst>
      <p:ext uri="{BB962C8B-B14F-4D97-AF65-F5344CB8AC3E}">
        <p14:creationId xmlns:p14="http://schemas.microsoft.com/office/powerpoint/2010/main" val="801798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1FDE2BC-D2D7-F8C4-3107-ACFAE628B62B}"/>
              </a:ext>
            </a:extLst>
          </p:cNvPr>
          <p:cNvPicPr>
            <a:picLocks noChangeAspect="1"/>
          </p:cNvPicPr>
          <p:nvPr/>
        </p:nvPicPr>
        <p:blipFill rotWithShape="1">
          <a:blip r:embed="rId2"/>
          <a:srcRect l="18250" r="13734" b="476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93E224-C0EE-9DB7-6DB2-260575A32130}"/>
              </a:ext>
            </a:extLst>
          </p:cNvPr>
          <p:cNvSpPr>
            <a:spLocks noGrp="1"/>
          </p:cNvSpPr>
          <p:nvPr>
            <p:ph type="title"/>
          </p:nvPr>
        </p:nvSpPr>
        <p:spPr>
          <a:xfrm>
            <a:off x="371094" y="1161288"/>
            <a:ext cx="3438144" cy="1124712"/>
          </a:xfrm>
        </p:spPr>
        <p:txBody>
          <a:bodyPr anchor="b">
            <a:normAutofit fontScale="90000"/>
          </a:bodyPr>
          <a:lstStyle/>
          <a:p>
            <a:r>
              <a:rPr lang="en-US" sz="2800" dirty="0"/>
              <a:t>Eichmann Trial </a:t>
            </a:r>
            <a:br>
              <a:rPr lang="en-US" sz="2800" dirty="0"/>
            </a:br>
            <a:r>
              <a:rPr lang="en-US" sz="2800" dirty="0"/>
              <a:t>Court of Jerusalem 1961</a:t>
            </a:r>
            <a:endParaRPr lang="en-AU" sz="28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FE67A05-7730-44C0-A9BD-EB3E2B48CC41}"/>
              </a:ext>
            </a:extLst>
          </p:cNvPr>
          <p:cNvSpPr>
            <a:spLocks noGrp="1"/>
          </p:cNvSpPr>
          <p:nvPr>
            <p:ph idx="1"/>
          </p:nvPr>
        </p:nvSpPr>
        <p:spPr>
          <a:xfrm>
            <a:off x="371094" y="2718054"/>
            <a:ext cx="3438906" cy="3207258"/>
          </a:xfrm>
        </p:spPr>
        <p:txBody>
          <a:bodyPr anchor="t">
            <a:normAutofit/>
          </a:bodyPr>
          <a:lstStyle/>
          <a:p>
            <a:r>
              <a:rPr lang="en-US" sz="1700"/>
              <a:t>Retrospective laws applied</a:t>
            </a:r>
          </a:p>
          <a:p>
            <a:r>
              <a:rPr lang="en-US" sz="1700"/>
              <a:t>Ex post facto defence</a:t>
            </a:r>
          </a:p>
          <a:p>
            <a:r>
              <a:rPr lang="en-US" sz="1700"/>
              <a:t>Multiple counts of crimes against Jews.</a:t>
            </a:r>
          </a:p>
        </p:txBody>
      </p:sp>
    </p:spTree>
    <p:extLst>
      <p:ext uri="{BB962C8B-B14F-4D97-AF65-F5344CB8AC3E}">
        <p14:creationId xmlns:p14="http://schemas.microsoft.com/office/powerpoint/2010/main" val="1646394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F5445-8F77-30A4-6816-1BC1CB0723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Local Government Areas Sydney</a:t>
            </a:r>
          </a:p>
        </p:txBody>
      </p:sp>
      <p:pic>
        <p:nvPicPr>
          <p:cNvPr id="1026" name="Picture 2" descr="CDN media">
            <a:extLst>
              <a:ext uri="{FF2B5EF4-FFF2-40B4-BE49-F238E27FC236}">
                <a16:creationId xmlns:a16="http://schemas.microsoft.com/office/drawing/2014/main" id="{2F48CC5F-1E1A-2A0B-8234-9900EF480C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11902" y="643466"/>
            <a:ext cx="5711527"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252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2274-FA50-FF77-45C1-9A12F893C7E1}"/>
              </a:ext>
            </a:extLst>
          </p:cNvPr>
          <p:cNvSpPr>
            <a:spLocks noGrp="1"/>
          </p:cNvSpPr>
          <p:nvPr>
            <p:ph type="title"/>
          </p:nvPr>
        </p:nvSpPr>
        <p:spPr>
          <a:xfrm>
            <a:off x="3019426" y="365125"/>
            <a:ext cx="8334374" cy="1325563"/>
          </a:xfrm>
        </p:spPr>
        <p:txBody>
          <a:bodyPr/>
          <a:lstStyle/>
          <a:p>
            <a:r>
              <a:rPr lang="en-US" dirty="0"/>
              <a:t>[1] Penrith City Council Case Study </a:t>
            </a:r>
            <a:br>
              <a:rPr lang="en-US" dirty="0"/>
            </a:br>
            <a:r>
              <a:rPr lang="en-US" dirty="0"/>
              <a:t>2014 – Present : Cr Marcus Cornish</a:t>
            </a:r>
            <a:endParaRPr lang="en-AU" dirty="0"/>
          </a:p>
        </p:txBody>
      </p:sp>
      <p:sp>
        <p:nvSpPr>
          <p:cNvPr id="3" name="Content Placeholder 2">
            <a:extLst>
              <a:ext uri="{FF2B5EF4-FFF2-40B4-BE49-F238E27FC236}">
                <a16:creationId xmlns:a16="http://schemas.microsoft.com/office/drawing/2014/main" id="{F05B30B7-7D7E-09D6-2A02-A5127CAD6D88}"/>
              </a:ext>
            </a:extLst>
          </p:cNvPr>
          <p:cNvSpPr>
            <a:spLocks noGrp="1"/>
          </p:cNvSpPr>
          <p:nvPr>
            <p:ph idx="1"/>
          </p:nvPr>
        </p:nvSpPr>
        <p:spPr>
          <a:xfrm>
            <a:off x="8001000" y="1825625"/>
            <a:ext cx="3352800" cy="4351338"/>
          </a:xfrm>
        </p:spPr>
        <p:txBody>
          <a:bodyPr/>
          <a:lstStyle/>
          <a:p>
            <a:r>
              <a:rPr lang="en-US" dirty="0"/>
              <a:t>2014 Complaint</a:t>
            </a:r>
          </a:p>
          <a:p>
            <a:r>
              <a:rPr lang="en-US" dirty="0"/>
              <a:t>2017 NCAT 1 </a:t>
            </a:r>
          </a:p>
          <a:p>
            <a:r>
              <a:rPr lang="en-US" dirty="0"/>
              <a:t>2018 Sup Ct NSW</a:t>
            </a:r>
          </a:p>
          <a:p>
            <a:r>
              <a:rPr lang="en-US" dirty="0"/>
              <a:t>2022 NCAT 2</a:t>
            </a:r>
          </a:p>
          <a:p>
            <a:r>
              <a:rPr lang="en-US" dirty="0"/>
              <a:t>2023 NCAT 3</a:t>
            </a:r>
            <a:endParaRPr lang="en-AU" dirty="0"/>
          </a:p>
        </p:txBody>
      </p:sp>
      <p:pic>
        <p:nvPicPr>
          <p:cNvPr id="4" name="Picture 3">
            <a:extLst>
              <a:ext uri="{FF2B5EF4-FFF2-40B4-BE49-F238E27FC236}">
                <a16:creationId xmlns:a16="http://schemas.microsoft.com/office/drawing/2014/main" id="{9042D584-C8A3-7FB4-97CA-C5AEB06C9738}"/>
              </a:ext>
            </a:extLst>
          </p:cNvPr>
          <p:cNvPicPr>
            <a:picLocks noChangeAspect="1"/>
          </p:cNvPicPr>
          <p:nvPr/>
        </p:nvPicPr>
        <p:blipFill>
          <a:blip r:embed="rId2"/>
          <a:stretch>
            <a:fillRect/>
          </a:stretch>
        </p:blipFill>
        <p:spPr>
          <a:xfrm>
            <a:off x="234380" y="2063750"/>
            <a:ext cx="3133567" cy="4429125"/>
          </a:xfrm>
          <a:prstGeom prst="rect">
            <a:avLst/>
          </a:prstGeom>
        </p:spPr>
      </p:pic>
      <p:pic>
        <p:nvPicPr>
          <p:cNvPr id="5" name="Picture 4">
            <a:extLst>
              <a:ext uri="{FF2B5EF4-FFF2-40B4-BE49-F238E27FC236}">
                <a16:creationId xmlns:a16="http://schemas.microsoft.com/office/drawing/2014/main" id="{BC12D3AE-A9D8-E8D4-40CF-A895EE04F332}"/>
              </a:ext>
            </a:extLst>
          </p:cNvPr>
          <p:cNvPicPr>
            <a:picLocks noChangeAspect="1"/>
          </p:cNvPicPr>
          <p:nvPr/>
        </p:nvPicPr>
        <p:blipFill>
          <a:blip r:embed="rId3"/>
          <a:stretch>
            <a:fillRect/>
          </a:stretch>
        </p:blipFill>
        <p:spPr>
          <a:xfrm>
            <a:off x="838200" y="365125"/>
            <a:ext cx="1925928" cy="1718613"/>
          </a:xfrm>
          <a:prstGeom prst="rect">
            <a:avLst/>
          </a:prstGeom>
        </p:spPr>
      </p:pic>
      <p:pic>
        <p:nvPicPr>
          <p:cNvPr id="6" name="Picture 5">
            <a:extLst>
              <a:ext uri="{FF2B5EF4-FFF2-40B4-BE49-F238E27FC236}">
                <a16:creationId xmlns:a16="http://schemas.microsoft.com/office/drawing/2014/main" id="{59F609C7-253F-3D57-0283-907F5197570F}"/>
              </a:ext>
            </a:extLst>
          </p:cNvPr>
          <p:cNvPicPr>
            <a:picLocks noChangeAspect="1"/>
          </p:cNvPicPr>
          <p:nvPr/>
        </p:nvPicPr>
        <p:blipFill rotWithShape="1">
          <a:blip r:embed="rId4"/>
          <a:srcRect l="36923" r="12464"/>
          <a:stretch/>
        </p:blipFill>
        <p:spPr>
          <a:xfrm>
            <a:off x="3867150" y="1825624"/>
            <a:ext cx="3911252" cy="4351338"/>
          </a:xfrm>
          <a:prstGeom prst="rect">
            <a:avLst/>
          </a:prstGeom>
        </p:spPr>
      </p:pic>
    </p:spTree>
    <p:extLst>
      <p:ext uri="{BB962C8B-B14F-4D97-AF65-F5344CB8AC3E}">
        <p14:creationId xmlns:p14="http://schemas.microsoft.com/office/powerpoint/2010/main" val="2481136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5A3DA-7247-49BB-6ED6-F89906255C05}"/>
              </a:ext>
            </a:extLst>
          </p:cNvPr>
          <p:cNvSpPr>
            <a:spLocks noGrp="1"/>
          </p:cNvSpPr>
          <p:nvPr>
            <p:ph type="title"/>
          </p:nvPr>
        </p:nvSpPr>
        <p:spPr>
          <a:xfrm>
            <a:off x="699713" y="248038"/>
            <a:ext cx="7063721" cy="1159200"/>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Micro-Management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‘Catch me if you can’</a:t>
            </a:r>
          </a:p>
        </p:txBody>
      </p:sp>
      <p:pic>
        <p:nvPicPr>
          <p:cNvPr id="4" name="Picture 3">
            <a:extLst>
              <a:ext uri="{FF2B5EF4-FFF2-40B4-BE49-F238E27FC236}">
                <a16:creationId xmlns:a16="http://schemas.microsoft.com/office/drawing/2014/main" id="{4D5193E9-EBFC-CB6E-B4E0-A8372328E2CF}"/>
              </a:ext>
            </a:extLst>
          </p:cNvPr>
          <p:cNvPicPr>
            <a:picLocks noChangeAspect="1"/>
          </p:cNvPicPr>
          <p:nvPr/>
        </p:nvPicPr>
        <p:blipFill>
          <a:blip r:embed="rId2"/>
          <a:stretch>
            <a:fillRect/>
          </a:stretch>
        </p:blipFill>
        <p:spPr>
          <a:xfrm>
            <a:off x="699713" y="2290143"/>
            <a:ext cx="5723969" cy="3434382"/>
          </a:xfrm>
          <a:prstGeom prst="rect">
            <a:avLst/>
          </a:prstGeom>
        </p:spPr>
      </p:pic>
      <p:pic>
        <p:nvPicPr>
          <p:cNvPr id="6" name="Picture 5">
            <a:extLst>
              <a:ext uri="{FF2B5EF4-FFF2-40B4-BE49-F238E27FC236}">
                <a16:creationId xmlns:a16="http://schemas.microsoft.com/office/drawing/2014/main" id="{EFC7DB13-DAAC-F0E2-1134-10CBF8EEA8AC}"/>
              </a:ext>
            </a:extLst>
          </p:cNvPr>
          <p:cNvPicPr>
            <a:picLocks noChangeAspect="1"/>
          </p:cNvPicPr>
          <p:nvPr/>
        </p:nvPicPr>
        <p:blipFill rotWithShape="1">
          <a:blip r:embed="rId3"/>
          <a:srcRect l="42801" t="9721" r="23828" b="5973"/>
          <a:stretch/>
        </p:blipFill>
        <p:spPr>
          <a:xfrm>
            <a:off x="7353300" y="372490"/>
            <a:ext cx="4476750" cy="6361685"/>
          </a:xfrm>
          <a:prstGeom prst="rect">
            <a:avLst/>
          </a:prstGeom>
        </p:spPr>
      </p:pic>
    </p:spTree>
    <p:extLst>
      <p:ext uri="{BB962C8B-B14F-4D97-AF65-F5344CB8AC3E}">
        <p14:creationId xmlns:p14="http://schemas.microsoft.com/office/powerpoint/2010/main" val="121356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A94C6-2B32-FCBE-B4E3-2D8B8780D916}"/>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DAY 1 </a:t>
            </a:r>
            <a:br>
              <a:rPr lang="en-US" sz="4000">
                <a:solidFill>
                  <a:srgbClr val="FFFFFF"/>
                </a:solidFill>
              </a:rPr>
            </a:br>
            <a:br>
              <a:rPr lang="en-US" sz="4000">
                <a:solidFill>
                  <a:srgbClr val="FFFFFF"/>
                </a:solidFill>
              </a:rPr>
            </a:br>
            <a:r>
              <a:rPr lang="en-US" sz="4000">
                <a:solidFill>
                  <a:srgbClr val="FFFFFF"/>
                </a:solidFill>
              </a:rPr>
              <a:t>Government Integrity in South Australia</a:t>
            </a:r>
            <a:endParaRPr lang="en-AU" sz="4000">
              <a:solidFill>
                <a:srgbClr val="FFFFFF"/>
              </a:solidFill>
            </a:endParaRPr>
          </a:p>
        </p:txBody>
      </p:sp>
      <p:sp>
        <p:nvSpPr>
          <p:cNvPr id="3" name="Content Placeholder 2">
            <a:extLst>
              <a:ext uri="{FF2B5EF4-FFF2-40B4-BE49-F238E27FC236}">
                <a16:creationId xmlns:a16="http://schemas.microsoft.com/office/drawing/2014/main" id="{640BE732-AE09-5D58-3EAE-DF249567A240}"/>
              </a:ext>
            </a:extLst>
          </p:cNvPr>
          <p:cNvSpPr>
            <a:spLocks noGrp="1"/>
          </p:cNvSpPr>
          <p:nvPr>
            <p:ph idx="1"/>
          </p:nvPr>
        </p:nvSpPr>
        <p:spPr>
          <a:xfrm>
            <a:off x="4810259" y="649480"/>
            <a:ext cx="6555347" cy="5546047"/>
          </a:xfrm>
        </p:spPr>
        <p:txBody>
          <a:bodyPr anchor="ctr">
            <a:normAutofit/>
          </a:bodyPr>
          <a:lstStyle/>
          <a:p>
            <a:pPr marL="0" indent="0">
              <a:buNone/>
            </a:pPr>
            <a:endParaRPr lang="en-US" sz="2000" dirty="0"/>
          </a:p>
          <a:p>
            <a:pPr marL="0" indent="0">
              <a:buNone/>
            </a:pPr>
            <a:r>
              <a:rPr lang="en-AU" dirty="0"/>
              <a:t>South Australian Retrospective Legislation</a:t>
            </a:r>
          </a:p>
          <a:p>
            <a:pPr marL="0" indent="0">
              <a:buNone/>
            </a:pPr>
            <a:endParaRPr lang="en-AU" dirty="0"/>
          </a:p>
          <a:p>
            <a:pPr marL="0" indent="0">
              <a:buNone/>
            </a:pPr>
            <a:r>
              <a:rPr lang="en-AU" dirty="0"/>
              <a:t>Abnegation of Responsible Government</a:t>
            </a:r>
          </a:p>
          <a:p>
            <a:pPr marL="0" indent="0">
              <a:buNone/>
            </a:pPr>
            <a:endParaRPr lang="en-AU" dirty="0"/>
          </a:p>
          <a:p>
            <a:pPr marL="0" indent="0">
              <a:buNone/>
            </a:pPr>
            <a:r>
              <a:rPr lang="en-AU" dirty="0"/>
              <a:t>Enforcement and Remedies</a:t>
            </a:r>
          </a:p>
        </p:txBody>
      </p:sp>
    </p:spTree>
    <p:extLst>
      <p:ext uri="{BB962C8B-B14F-4D97-AF65-F5344CB8AC3E}">
        <p14:creationId xmlns:p14="http://schemas.microsoft.com/office/powerpoint/2010/main" val="2599067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1903-24BF-1C21-8E51-EF8B89DE7918}"/>
              </a:ext>
            </a:extLst>
          </p:cNvPr>
          <p:cNvSpPr>
            <a:spLocks noGrp="1"/>
          </p:cNvSpPr>
          <p:nvPr>
            <p:ph type="title"/>
          </p:nvPr>
        </p:nvSpPr>
        <p:spPr>
          <a:xfrm>
            <a:off x="2714625" y="365125"/>
            <a:ext cx="8782050" cy="1325563"/>
          </a:xfrm>
        </p:spPr>
        <p:txBody>
          <a:bodyPr>
            <a:noAutofit/>
          </a:bodyPr>
          <a:lstStyle/>
          <a:p>
            <a:r>
              <a:rPr lang="en-US" sz="3600" dirty="0"/>
              <a:t>[2] Canterbury-Bankstown City Council </a:t>
            </a:r>
            <a:br>
              <a:rPr lang="en-US" sz="3600" dirty="0"/>
            </a:br>
            <a:r>
              <a:rPr lang="en-US" sz="3600" dirty="0"/>
              <a:t>Case Study 2022 – Present Cr Barbara Coorey</a:t>
            </a:r>
            <a:endParaRPr lang="en-AU" sz="3600" dirty="0"/>
          </a:p>
        </p:txBody>
      </p:sp>
      <p:sp>
        <p:nvSpPr>
          <p:cNvPr id="3" name="Content Placeholder 2">
            <a:extLst>
              <a:ext uri="{FF2B5EF4-FFF2-40B4-BE49-F238E27FC236}">
                <a16:creationId xmlns:a16="http://schemas.microsoft.com/office/drawing/2014/main" id="{54153DD1-E592-5016-04C2-DF349381039F}"/>
              </a:ext>
            </a:extLst>
          </p:cNvPr>
          <p:cNvSpPr>
            <a:spLocks noGrp="1"/>
          </p:cNvSpPr>
          <p:nvPr>
            <p:ph idx="1"/>
          </p:nvPr>
        </p:nvSpPr>
        <p:spPr>
          <a:xfrm>
            <a:off x="8296274" y="2378074"/>
            <a:ext cx="2981325" cy="3689350"/>
          </a:xfrm>
        </p:spPr>
        <p:txBody>
          <a:bodyPr>
            <a:normAutofit fontScale="92500"/>
          </a:bodyPr>
          <a:lstStyle/>
          <a:p>
            <a:r>
              <a:rPr lang="en-US" dirty="0"/>
              <a:t>2022 Multiple complaints </a:t>
            </a:r>
          </a:p>
          <a:p>
            <a:r>
              <a:rPr lang="en-US" dirty="0"/>
              <a:t>WHSA and Code of Conduct breaches complaints in quick succession</a:t>
            </a:r>
          </a:p>
          <a:p>
            <a:r>
              <a:rPr lang="en-US" dirty="0"/>
              <a:t>Referral to NCAT and Supreme Court</a:t>
            </a:r>
            <a:endParaRPr lang="en-AU" dirty="0"/>
          </a:p>
        </p:txBody>
      </p:sp>
      <p:pic>
        <p:nvPicPr>
          <p:cNvPr id="2050" name="Picture 2" descr="Canterbury-Bankstown council election, 2021 | The Tally Room">
            <a:extLst>
              <a:ext uri="{FF2B5EF4-FFF2-40B4-BE49-F238E27FC236}">
                <a16:creationId xmlns:a16="http://schemas.microsoft.com/office/drawing/2014/main" id="{35981574-ECE5-2CE4-CB95-65601156DC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17" r="16417"/>
          <a:stretch/>
        </p:blipFill>
        <p:spPr bwMode="auto">
          <a:xfrm>
            <a:off x="695325" y="2378074"/>
            <a:ext cx="4168335" cy="3355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F81FF5-D35E-F41B-8C3C-1EA2BBDD8F32}"/>
              </a:ext>
            </a:extLst>
          </p:cNvPr>
          <p:cNvPicPr>
            <a:picLocks noChangeAspect="1"/>
          </p:cNvPicPr>
          <p:nvPr/>
        </p:nvPicPr>
        <p:blipFill rotWithShape="1">
          <a:blip r:embed="rId3"/>
          <a:srcRect l="31329" t="55417" r="54531" b="10972"/>
          <a:stretch/>
        </p:blipFill>
        <p:spPr>
          <a:xfrm>
            <a:off x="5324944" y="2405060"/>
            <a:ext cx="2510045" cy="3355975"/>
          </a:xfrm>
          <a:prstGeom prst="rect">
            <a:avLst/>
          </a:prstGeom>
        </p:spPr>
      </p:pic>
      <p:pic>
        <p:nvPicPr>
          <p:cNvPr id="6" name="Picture 5">
            <a:extLst>
              <a:ext uri="{FF2B5EF4-FFF2-40B4-BE49-F238E27FC236}">
                <a16:creationId xmlns:a16="http://schemas.microsoft.com/office/drawing/2014/main" id="{FBF7C244-538D-9750-2B30-42FABA349181}"/>
              </a:ext>
            </a:extLst>
          </p:cNvPr>
          <p:cNvPicPr>
            <a:picLocks noChangeAspect="1"/>
          </p:cNvPicPr>
          <p:nvPr/>
        </p:nvPicPr>
        <p:blipFill>
          <a:blip r:embed="rId4"/>
          <a:stretch>
            <a:fillRect/>
          </a:stretch>
        </p:blipFill>
        <p:spPr>
          <a:xfrm>
            <a:off x="695325" y="365125"/>
            <a:ext cx="1905000" cy="1905000"/>
          </a:xfrm>
          <a:prstGeom prst="rect">
            <a:avLst/>
          </a:prstGeom>
        </p:spPr>
      </p:pic>
    </p:spTree>
    <p:extLst>
      <p:ext uri="{BB962C8B-B14F-4D97-AF65-F5344CB8AC3E}">
        <p14:creationId xmlns:p14="http://schemas.microsoft.com/office/powerpoint/2010/main" val="4032174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C104-95DA-AF17-9A3C-230323B31CE3}"/>
              </a:ext>
            </a:extLst>
          </p:cNvPr>
          <p:cNvSpPr>
            <a:spLocks noGrp="1"/>
          </p:cNvSpPr>
          <p:nvPr>
            <p:ph type="title"/>
          </p:nvPr>
        </p:nvSpPr>
        <p:spPr/>
        <p:txBody>
          <a:bodyPr/>
          <a:lstStyle/>
          <a:p>
            <a:r>
              <a:rPr lang="en-US" dirty="0"/>
              <a:t>[3] Italian Forum Leichhardt New South Wales </a:t>
            </a:r>
            <a:endParaRPr lang="en-AU" dirty="0"/>
          </a:p>
        </p:txBody>
      </p:sp>
      <p:pic>
        <p:nvPicPr>
          <p:cNvPr id="4" name="Picture 3">
            <a:extLst>
              <a:ext uri="{FF2B5EF4-FFF2-40B4-BE49-F238E27FC236}">
                <a16:creationId xmlns:a16="http://schemas.microsoft.com/office/drawing/2014/main" id="{D36D5DFF-4C05-F3A2-6B84-E060083DAC8C}"/>
              </a:ext>
            </a:extLst>
          </p:cNvPr>
          <p:cNvPicPr>
            <a:picLocks noChangeAspect="1"/>
          </p:cNvPicPr>
          <p:nvPr/>
        </p:nvPicPr>
        <p:blipFill>
          <a:blip r:embed="rId2"/>
          <a:stretch>
            <a:fillRect/>
          </a:stretch>
        </p:blipFill>
        <p:spPr>
          <a:xfrm>
            <a:off x="838200" y="1967779"/>
            <a:ext cx="6536748" cy="3680692"/>
          </a:xfrm>
          <a:prstGeom prst="rect">
            <a:avLst/>
          </a:prstGeom>
        </p:spPr>
      </p:pic>
      <p:pic>
        <p:nvPicPr>
          <p:cNvPr id="6" name="Picture 5">
            <a:extLst>
              <a:ext uri="{FF2B5EF4-FFF2-40B4-BE49-F238E27FC236}">
                <a16:creationId xmlns:a16="http://schemas.microsoft.com/office/drawing/2014/main" id="{2920B2B4-4DD8-B830-10C5-6C6FCA5EE764}"/>
              </a:ext>
            </a:extLst>
          </p:cNvPr>
          <p:cNvPicPr>
            <a:picLocks noChangeAspect="1"/>
          </p:cNvPicPr>
          <p:nvPr/>
        </p:nvPicPr>
        <p:blipFill rotWithShape="1">
          <a:blip r:embed="rId3"/>
          <a:srcRect l="41250" t="9861" r="22344" b="5324"/>
          <a:stretch/>
        </p:blipFill>
        <p:spPr>
          <a:xfrm>
            <a:off x="7523284" y="1473199"/>
            <a:ext cx="3830516" cy="5019676"/>
          </a:xfrm>
          <a:prstGeom prst="rect">
            <a:avLst/>
          </a:prstGeom>
        </p:spPr>
      </p:pic>
    </p:spTree>
    <p:extLst>
      <p:ext uri="{BB962C8B-B14F-4D97-AF65-F5344CB8AC3E}">
        <p14:creationId xmlns:p14="http://schemas.microsoft.com/office/powerpoint/2010/main" val="3300884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C1343D-AA13-103E-11CE-1ACC70F7856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Retrospectivity and Accountability</a:t>
            </a:r>
            <a:endParaRPr lang="en-AU" sz="4000">
              <a:solidFill>
                <a:srgbClr val="FFFFFF"/>
              </a:solidFill>
            </a:endParaRPr>
          </a:p>
        </p:txBody>
      </p:sp>
      <p:sp>
        <p:nvSpPr>
          <p:cNvPr id="3" name="Content Placeholder 2">
            <a:extLst>
              <a:ext uri="{FF2B5EF4-FFF2-40B4-BE49-F238E27FC236}">
                <a16:creationId xmlns:a16="http://schemas.microsoft.com/office/drawing/2014/main" id="{9217D74E-2E46-74AB-3C4F-D4F59F01211A}"/>
              </a:ext>
            </a:extLst>
          </p:cNvPr>
          <p:cNvSpPr>
            <a:spLocks noGrp="1"/>
          </p:cNvSpPr>
          <p:nvPr>
            <p:ph idx="1"/>
          </p:nvPr>
        </p:nvSpPr>
        <p:spPr>
          <a:xfrm>
            <a:off x="6503158" y="649480"/>
            <a:ext cx="4862447" cy="5546047"/>
          </a:xfrm>
        </p:spPr>
        <p:txBody>
          <a:bodyPr anchor="ctr">
            <a:normAutofit/>
          </a:bodyPr>
          <a:lstStyle/>
          <a:p>
            <a:r>
              <a:rPr lang="en-US" dirty="0"/>
              <a:t>No deterrence</a:t>
            </a:r>
          </a:p>
          <a:p>
            <a:r>
              <a:rPr lang="en-US" dirty="0"/>
              <a:t>No application of rule of law</a:t>
            </a:r>
          </a:p>
          <a:p>
            <a:r>
              <a:rPr lang="en-US" dirty="0"/>
              <a:t>Retrospective amelioration denies transparency</a:t>
            </a:r>
          </a:p>
          <a:p>
            <a:r>
              <a:rPr lang="en-US" dirty="0"/>
              <a:t>Voting without knowledge of pecuniary interests</a:t>
            </a:r>
            <a:endParaRPr lang="en-AU" dirty="0"/>
          </a:p>
        </p:txBody>
      </p:sp>
    </p:spTree>
    <p:extLst>
      <p:ext uri="{BB962C8B-B14F-4D97-AF65-F5344CB8AC3E}">
        <p14:creationId xmlns:p14="http://schemas.microsoft.com/office/powerpoint/2010/main" val="3842782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E702D3-4CC9-9B2C-C495-82D3731DD27A}"/>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Parabellum – Deterrence – Enforcement </a:t>
            </a:r>
            <a:endParaRPr lang="en-AU" sz="4000">
              <a:solidFill>
                <a:srgbClr val="FFFFFF"/>
              </a:solidFill>
            </a:endParaRPr>
          </a:p>
        </p:txBody>
      </p:sp>
      <p:graphicFrame>
        <p:nvGraphicFramePr>
          <p:cNvPr id="5" name="Content Placeholder 2">
            <a:extLst>
              <a:ext uri="{FF2B5EF4-FFF2-40B4-BE49-F238E27FC236}">
                <a16:creationId xmlns:a16="http://schemas.microsoft.com/office/drawing/2014/main" id="{3244D53B-CBF3-69F0-FDEC-D83FFEAD89B9}"/>
              </a:ext>
            </a:extLst>
          </p:cNvPr>
          <p:cNvGraphicFramePr>
            <a:graphicFrameLocks noGrp="1"/>
          </p:cNvGraphicFramePr>
          <p:nvPr>
            <p:ph idx="1"/>
            <p:extLst>
              <p:ext uri="{D42A27DB-BD31-4B8C-83A1-F6EECF244321}">
                <p14:modId xmlns:p14="http://schemas.microsoft.com/office/powerpoint/2010/main" val="3518435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5643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595AB17-FD9F-C8D8-DB84-56192CF26FE3}"/>
              </a:ext>
            </a:extLst>
          </p:cNvPr>
          <p:cNvSpPr>
            <a:spLocks noGrp="1"/>
          </p:cNvSpPr>
          <p:nvPr>
            <p:ph type="title"/>
          </p:nvPr>
        </p:nvSpPr>
        <p:spPr>
          <a:xfrm>
            <a:off x="630936" y="495992"/>
            <a:ext cx="4195140" cy="5638831"/>
          </a:xfrm>
          <a:noFill/>
        </p:spPr>
        <p:txBody>
          <a:bodyPr anchor="ctr">
            <a:normAutofit/>
          </a:bodyPr>
          <a:lstStyle/>
          <a:p>
            <a:r>
              <a:rPr lang="en-US" sz="4800"/>
              <a:t>Emotive reactions to Law</a:t>
            </a:r>
            <a:endParaRPr lang="en-AU" sz="4800"/>
          </a:p>
        </p:txBody>
      </p:sp>
      <p:graphicFrame>
        <p:nvGraphicFramePr>
          <p:cNvPr id="5" name="Content Placeholder 2">
            <a:extLst>
              <a:ext uri="{FF2B5EF4-FFF2-40B4-BE49-F238E27FC236}">
                <a16:creationId xmlns:a16="http://schemas.microsoft.com/office/drawing/2014/main" id="{C2A35F36-5FA7-2170-A334-D09B249E0E34}"/>
              </a:ext>
            </a:extLst>
          </p:cNvPr>
          <p:cNvGraphicFramePr>
            <a:graphicFrameLocks noGrp="1"/>
          </p:cNvGraphicFramePr>
          <p:nvPr>
            <p:ph idx="1"/>
            <p:extLst>
              <p:ext uri="{D42A27DB-BD31-4B8C-83A1-F6EECF244321}">
                <p14:modId xmlns:p14="http://schemas.microsoft.com/office/powerpoint/2010/main" val="3778533509"/>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809444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1AE307-91EA-DDD7-8222-14CCD10C0B43}"/>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Tomorrow’s address – Remedies </a:t>
            </a:r>
            <a:endParaRPr lang="en-AU" sz="4000">
              <a:solidFill>
                <a:srgbClr val="FFFFFF"/>
              </a:solidFill>
            </a:endParaRPr>
          </a:p>
        </p:txBody>
      </p:sp>
      <p:graphicFrame>
        <p:nvGraphicFramePr>
          <p:cNvPr id="5" name="Content Placeholder 2">
            <a:extLst>
              <a:ext uri="{FF2B5EF4-FFF2-40B4-BE49-F238E27FC236}">
                <a16:creationId xmlns:a16="http://schemas.microsoft.com/office/drawing/2014/main" id="{891CA1E4-2F28-06C6-88AF-1089BC0E9D1D}"/>
              </a:ext>
            </a:extLst>
          </p:cNvPr>
          <p:cNvGraphicFramePr>
            <a:graphicFrameLocks noGrp="1"/>
          </p:cNvGraphicFramePr>
          <p:nvPr>
            <p:ph idx="1"/>
            <p:extLst>
              <p:ext uri="{D42A27DB-BD31-4B8C-83A1-F6EECF244321}">
                <p14:modId xmlns:p14="http://schemas.microsoft.com/office/powerpoint/2010/main" val="25847300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5648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question mark">
            <a:extLst>
              <a:ext uri="{FF2B5EF4-FFF2-40B4-BE49-F238E27FC236}">
                <a16:creationId xmlns:a16="http://schemas.microsoft.com/office/drawing/2014/main" id="{2FFE1026-539E-A7C1-9468-BE36065F38C5}"/>
              </a:ext>
            </a:extLst>
          </p:cNvPr>
          <p:cNvPicPr>
            <a:picLocks noChangeAspect="1"/>
          </p:cNvPicPr>
          <p:nvPr/>
        </p:nvPicPr>
        <p:blipFill rotWithShape="1">
          <a:blip r:embed="rId2"/>
          <a:srcRect l="5224" t="9091" r="25829" b="-1"/>
          <a:stretch/>
        </p:blipFill>
        <p:spPr>
          <a:xfrm>
            <a:off x="3523488" y="10"/>
            <a:ext cx="8668512" cy="6857990"/>
          </a:xfrm>
          <a:prstGeom prst="rect">
            <a:avLst/>
          </a:prstGeom>
        </p:spPr>
      </p:pic>
      <p:sp>
        <p:nvSpPr>
          <p:cNvPr id="26"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342ADB-B11C-6723-120E-D11EF9CE132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Questions </a:t>
            </a:r>
          </a:p>
        </p:txBody>
      </p:sp>
      <p:sp>
        <p:nvSpPr>
          <p:cNvPr id="27"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567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4529A-3127-3149-3397-61DEFB7AAA3A}"/>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“We the People”</a:t>
            </a:r>
            <a:endParaRPr lang="en-AU" sz="4000" dirty="0">
              <a:solidFill>
                <a:srgbClr val="FFFFFF"/>
              </a:solidFill>
            </a:endParaRPr>
          </a:p>
        </p:txBody>
      </p:sp>
      <p:sp>
        <p:nvSpPr>
          <p:cNvPr id="3" name="Content Placeholder 2">
            <a:extLst>
              <a:ext uri="{FF2B5EF4-FFF2-40B4-BE49-F238E27FC236}">
                <a16:creationId xmlns:a16="http://schemas.microsoft.com/office/drawing/2014/main" id="{EB8255D5-A906-33BF-E376-681F3BFB06A2}"/>
              </a:ext>
            </a:extLst>
          </p:cNvPr>
          <p:cNvSpPr>
            <a:spLocks noGrp="1"/>
          </p:cNvSpPr>
          <p:nvPr>
            <p:ph idx="1"/>
          </p:nvPr>
        </p:nvSpPr>
        <p:spPr>
          <a:xfrm>
            <a:off x="4810259" y="649480"/>
            <a:ext cx="6555347" cy="5546047"/>
          </a:xfrm>
        </p:spPr>
        <p:txBody>
          <a:bodyPr anchor="ctr">
            <a:normAutofit/>
          </a:bodyPr>
          <a:lstStyle/>
          <a:p>
            <a:pPr marL="0" indent="0" algn="just">
              <a:buNone/>
            </a:pPr>
            <a:r>
              <a:rPr lang="en-US" dirty="0"/>
              <a:t>Preamble to the Constitution of the </a:t>
            </a:r>
          </a:p>
          <a:p>
            <a:pPr marL="0" indent="0" algn="just">
              <a:buNone/>
            </a:pPr>
            <a:r>
              <a:rPr lang="en-US" dirty="0"/>
              <a:t>United States of America</a:t>
            </a:r>
          </a:p>
          <a:p>
            <a:pPr marL="0" indent="0" algn="just">
              <a:buNone/>
            </a:pPr>
            <a:endParaRPr lang="en-US" dirty="0"/>
          </a:p>
          <a:p>
            <a:pPr marL="0" indent="0" algn="just">
              <a:buNone/>
            </a:pPr>
            <a:r>
              <a:rPr lang="en-US" b="1" i="1" dirty="0">
                <a:effectLst/>
              </a:rPr>
              <a:t>‘We the People of the United States, in Order to form a more perfect Union, establish Justice, insure domestic Tranquility, provide for the common </a:t>
            </a:r>
            <a:r>
              <a:rPr lang="en-US" b="1" i="1" dirty="0" err="1">
                <a:effectLst/>
              </a:rPr>
              <a:t>defence</a:t>
            </a:r>
            <a:r>
              <a:rPr lang="en-US" b="1" i="1" dirty="0">
                <a:effectLst/>
              </a:rPr>
              <a:t>, promote the general Welfare, and secure the Blessings of Liberty to ourselves and our Posterity, do ordain and establish this Constitution for the United States of America</a:t>
            </a:r>
            <a:r>
              <a:rPr lang="en-US" sz="2000" b="1" i="1" dirty="0">
                <a:effectLst/>
              </a:rPr>
              <a:t>.’</a:t>
            </a:r>
            <a:endParaRPr lang="en-AU" sz="2000" b="1" i="1" dirty="0"/>
          </a:p>
        </p:txBody>
      </p:sp>
    </p:spTree>
    <p:extLst>
      <p:ext uri="{BB962C8B-B14F-4D97-AF65-F5344CB8AC3E}">
        <p14:creationId xmlns:p14="http://schemas.microsoft.com/office/powerpoint/2010/main" val="184261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77CD3-F76D-3C0E-1A9C-222B7D6CD7BD}"/>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Section 1 Commonwealth Constitution </a:t>
            </a:r>
            <a:endParaRPr lang="en-AU" sz="4000">
              <a:solidFill>
                <a:srgbClr val="FFFFFF"/>
              </a:solidFill>
            </a:endParaRPr>
          </a:p>
        </p:txBody>
      </p:sp>
      <p:sp>
        <p:nvSpPr>
          <p:cNvPr id="3" name="Content Placeholder 2">
            <a:extLst>
              <a:ext uri="{FF2B5EF4-FFF2-40B4-BE49-F238E27FC236}">
                <a16:creationId xmlns:a16="http://schemas.microsoft.com/office/drawing/2014/main" id="{9C34E0C9-490B-D6EC-E832-6697876F5912}"/>
              </a:ext>
            </a:extLst>
          </p:cNvPr>
          <p:cNvSpPr>
            <a:spLocks noGrp="1"/>
          </p:cNvSpPr>
          <p:nvPr>
            <p:ph idx="1"/>
          </p:nvPr>
        </p:nvSpPr>
        <p:spPr>
          <a:xfrm>
            <a:off x="1371599" y="1891970"/>
            <a:ext cx="9724031" cy="4582721"/>
          </a:xfrm>
        </p:spPr>
        <p:txBody>
          <a:bodyPr anchor="ctr">
            <a:normAutofit lnSpcReduction="10000"/>
          </a:bodyPr>
          <a:lstStyle/>
          <a:p>
            <a:pPr marL="0" indent="0">
              <a:spcAft>
                <a:spcPts val="0"/>
              </a:spcAft>
              <a:buNone/>
            </a:pPr>
            <a:r>
              <a:rPr lang="en-US" sz="2200" b="1" i="0" dirty="0">
                <a:effectLst/>
                <a:latin typeface="Times New Roman" panose="02020603050405020304" pitchFamily="18" charset="0"/>
              </a:rPr>
              <a:t>An Act to constitute the Commonwealth of Australia</a:t>
            </a:r>
          </a:p>
          <a:p>
            <a:pPr marL="0" indent="0">
              <a:spcAft>
                <a:spcPts val="0"/>
              </a:spcAft>
              <a:buNone/>
            </a:pPr>
            <a:endParaRPr lang="en-US" sz="2200" b="1" i="0" dirty="0">
              <a:effectLst/>
              <a:latin typeface="Times New Roman" panose="02020603050405020304" pitchFamily="18" charset="0"/>
            </a:endParaRPr>
          </a:p>
          <a:p>
            <a:pPr marL="0" indent="0">
              <a:spcBef>
                <a:spcPts val="900"/>
              </a:spcBef>
              <a:spcAft>
                <a:spcPts val="0"/>
              </a:spcAft>
              <a:buNone/>
            </a:pPr>
            <a:r>
              <a:rPr lang="en-US" sz="2200" b="0" i="0" dirty="0">
                <a:effectLst/>
                <a:latin typeface="Times New Roman" panose="02020603050405020304" pitchFamily="18" charset="0"/>
              </a:rPr>
              <a:t>WHEREAS the people of New South Wales, Victoria, South Australia, Queensland, and Tasmania, </a:t>
            </a:r>
            <a:r>
              <a:rPr lang="en-US" sz="2200" b="1" i="0" dirty="0">
                <a:effectLst/>
                <a:latin typeface="Times New Roman" panose="02020603050405020304" pitchFamily="18" charset="0"/>
              </a:rPr>
              <a:t>humbly relying on the blessing of Almighty God</a:t>
            </a:r>
            <a:r>
              <a:rPr lang="en-US" sz="2200" b="0" i="0" dirty="0">
                <a:effectLst/>
                <a:latin typeface="Times New Roman" panose="02020603050405020304" pitchFamily="18" charset="0"/>
              </a:rPr>
              <a:t>, have agreed to unite in one indissoluble Federal Commonwealth under the Crown of the United Kingdom of Great Britain and Ireland, and under the Constitution hereby established:</a:t>
            </a:r>
          </a:p>
          <a:p>
            <a:pPr>
              <a:spcBef>
                <a:spcPts val="900"/>
              </a:spcBef>
              <a:spcAft>
                <a:spcPts val="0"/>
              </a:spcAft>
            </a:pPr>
            <a:endParaRPr lang="en-US" sz="2200" b="0" i="0" dirty="0">
              <a:effectLst/>
              <a:latin typeface="Times New Roman" panose="02020603050405020304" pitchFamily="18" charset="0"/>
            </a:endParaRPr>
          </a:p>
          <a:p>
            <a:pPr marL="0" indent="0">
              <a:spcBef>
                <a:spcPts val="900"/>
              </a:spcBef>
              <a:spcAft>
                <a:spcPts val="0"/>
              </a:spcAft>
              <a:buNone/>
            </a:pPr>
            <a:r>
              <a:rPr lang="en-US" sz="2200" b="0" i="0" dirty="0">
                <a:effectLst/>
                <a:latin typeface="Times New Roman" panose="02020603050405020304" pitchFamily="18" charset="0"/>
              </a:rPr>
              <a:t>And whereas it is expedient to provide for the admission into the Commonwealth of other Australasian Colonies and possessions of the Queen:</a:t>
            </a:r>
          </a:p>
          <a:p>
            <a:pPr marL="0" indent="0">
              <a:spcBef>
                <a:spcPts val="900"/>
              </a:spcBef>
              <a:spcAft>
                <a:spcPts val="0"/>
              </a:spcAft>
              <a:buNone/>
            </a:pPr>
            <a:endParaRPr lang="en-US" sz="2200" dirty="0">
              <a:latin typeface="Times New Roman" panose="02020603050405020304" pitchFamily="18" charset="0"/>
            </a:endParaRPr>
          </a:p>
          <a:p>
            <a:pPr marL="0" indent="0">
              <a:spcBef>
                <a:spcPts val="900"/>
              </a:spcBef>
              <a:spcAft>
                <a:spcPts val="0"/>
              </a:spcAft>
              <a:buNone/>
            </a:pPr>
            <a:r>
              <a:rPr lang="en-US" sz="2200" b="0" i="0" dirty="0">
                <a:effectLst/>
                <a:latin typeface="Times New Roman" panose="02020603050405020304" pitchFamily="18" charset="0"/>
              </a:rPr>
              <a:t>Be it therefore enacted by the Queen’s most Excellent Majesty, by and with the advice and consent of the Lords Spiritual and Temporal, and Commons, in this present Parliament assembled, and by the authority of the same, as follows:—</a:t>
            </a:r>
          </a:p>
          <a:p>
            <a:endParaRPr lang="en-AU" sz="1600" dirty="0"/>
          </a:p>
        </p:txBody>
      </p:sp>
    </p:spTree>
    <p:extLst>
      <p:ext uri="{BB962C8B-B14F-4D97-AF65-F5344CB8AC3E}">
        <p14:creationId xmlns:p14="http://schemas.microsoft.com/office/powerpoint/2010/main" val="59897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9AED5-A381-C865-F014-D1867B466EE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US – Australian Constitutional Comparison</a:t>
            </a:r>
            <a:endParaRPr lang="en-AU" sz="4000">
              <a:solidFill>
                <a:srgbClr val="FFFFFF"/>
              </a:solidFill>
            </a:endParaRPr>
          </a:p>
        </p:txBody>
      </p:sp>
      <p:sp>
        <p:nvSpPr>
          <p:cNvPr id="3" name="Content Placeholder 2">
            <a:extLst>
              <a:ext uri="{FF2B5EF4-FFF2-40B4-BE49-F238E27FC236}">
                <a16:creationId xmlns:a16="http://schemas.microsoft.com/office/drawing/2014/main" id="{621E86D0-0D3C-0F68-F558-3376CF9BF34C}"/>
              </a:ext>
            </a:extLst>
          </p:cNvPr>
          <p:cNvSpPr>
            <a:spLocks noGrp="1"/>
          </p:cNvSpPr>
          <p:nvPr>
            <p:ph idx="1"/>
          </p:nvPr>
        </p:nvSpPr>
        <p:spPr>
          <a:xfrm>
            <a:off x="4239491" y="649480"/>
            <a:ext cx="3500265" cy="5546047"/>
          </a:xfrm>
        </p:spPr>
        <p:txBody>
          <a:bodyPr anchor="ctr">
            <a:normAutofit/>
          </a:bodyPr>
          <a:lstStyle/>
          <a:p>
            <a:r>
              <a:rPr lang="en-US" sz="2400" dirty="0"/>
              <a:t>People: Franchise</a:t>
            </a:r>
          </a:p>
          <a:p>
            <a:r>
              <a:rPr lang="en-US" sz="2400" dirty="0"/>
              <a:t>Under God</a:t>
            </a:r>
          </a:p>
          <a:p>
            <a:r>
              <a:rPr lang="en-US" sz="2400" dirty="0"/>
              <a:t>States</a:t>
            </a:r>
          </a:p>
          <a:p>
            <a:r>
              <a:rPr lang="en-US" sz="2400" dirty="0"/>
              <a:t>Australian Constitution modelled on US Constitution</a:t>
            </a:r>
          </a:p>
          <a:p>
            <a:r>
              <a:rPr lang="en-US" sz="2400" dirty="0"/>
              <a:t>Noted distinction on Separation of Powers</a:t>
            </a:r>
          </a:p>
          <a:p>
            <a:r>
              <a:rPr lang="en-AU" sz="2400" dirty="0"/>
              <a:t>Christian Commonwealth</a:t>
            </a:r>
          </a:p>
          <a:p>
            <a:r>
              <a:rPr lang="en-AU" sz="2400" dirty="0"/>
              <a:t>Sir John Downer’s Constitutional Referendum Speech       3 March 1898</a:t>
            </a:r>
          </a:p>
        </p:txBody>
      </p:sp>
      <p:pic>
        <p:nvPicPr>
          <p:cNvPr id="5" name="Picture 4" descr="Front steps and columns of a majestic city building">
            <a:extLst>
              <a:ext uri="{FF2B5EF4-FFF2-40B4-BE49-F238E27FC236}">
                <a16:creationId xmlns:a16="http://schemas.microsoft.com/office/drawing/2014/main" id="{B9EF686C-3523-0C12-EDB5-2BB01E645814}"/>
              </a:ext>
            </a:extLst>
          </p:cNvPr>
          <p:cNvPicPr>
            <a:picLocks noChangeAspect="1"/>
          </p:cNvPicPr>
          <p:nvPr/>
        </p:nvPicPr>
        <p:blipFill rotWithShape="1">
          <a:blip r:embed="rId2"/>
          <a:srcRect l="28958" r="31306" b="-1"/>
          <a:stretch/>
        </p:blipFill>
        <p:spPr>
          <a:xfrm>
            <a:off x="8109502" y="10"/>
            <a:ext cx="4082498" cy="6857990"/>
          </a:xfrm>
          <a:prstGeom prst="rect">
            <a:avLst/>
          </a:prstGeom>
        </p:spPr>
      </p:pic>
    </p:spTree>
    <p:extLst>
      <p:ext uri="{BB962C8B-B14F-4D97-AF65-F5344CB8AC3E}">
        <p14:creationId xmlns:p14="http://schemas.microsoft.com/office/powerpoint/2010/main" val="646774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CF474F-EF3F-7E4C-C6C8-D659525E5F46}"/>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Distinction between US / Australian Powers</a:t>
            </a:r>
            <a:endParaRPr lang="en-AU" sz="4000" dirty="0">
              <a:solidFill>
                <a:srgbClr val="FFFFFF"/>
              </a:solidFill>
            </a:endParaRPr>
          </a:p>
        </p:txBody>
      </p:sp>
      <p:graphicFrame>
        <p:nvGraphicFramePr>
          <p:cNvPr id="5" name="Content Placeholder 2">
            <a:extLst>
              <a:ext uri="{FF2B5EF4-FFF2-40B4-BE49-F238E27FC236}">
                <a16:creationId xmlns:a16="http://schemas.microsoft.com/office/drawing/2014/main" id="{4336D1E6-2629-63A3-3697-E5BE6AE16159}"/>
              </a:ext>
            </a:extLst>
          </p:cNvPr>
          <p:cNvGraphicFramePr>
            <a:graphicFrameLocks noGrp="1"/>
          </p:cNvGraphicFramePr>
          <p:nvPr>
            <p:ph idx="1"/>
            <p:extLst>
              <p:ext uri="{D42A27DB-BD31-4B8C-83A1-F6EECF244321}">
                <p14:modId xmlns:p14="http://schemas.microsoft.com/office/powerpoint/2010/main" val="392878747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954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FE12AD-3B3B-47D3-2112-52FDDCED178B}"/>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Elements of Democracy</a:t>
            </a:r>
            <a:endParaRPr lang="en-AU" sz="4000">
              <a:solidFill>
                <a:srgbClr val="FFFFFF"/>
              </a:solidFill>
            </a:endParaRPr>
          </a:p>
        </p:txBody>
      </p:sp>
      <p:graphicFrame>
        <p:nvGraphicFramePr>
          <p:cNvPr id="5" name="Content Placeholder 2">
            <a:extLst>
              <a:ext uri="{FF2B5EF4-FFF2-40B4-BE49-F238E27FC236}">
                <a16:creationId xmlns:a16="http://schemas.microsoft.com/office/drawing/2014/main" id="{0104FD0B-7459-B40F-51C6-FF21C14B3C17}"/>
              </a:ext>
            </a:extLst>
          </p:cNvPr>
          <p:cNvGraphicFramePr>
            <a:graphicFrameLocks noGrp="1"/>
          </p:cNvGraphicFramePr>
          <p:nvPr>
            <p:ph idx="1"/>
            <p:extLst>
              <p:ext uri="{D42A27DB-BD31-4B8C-83A1-F6EECF244321}">
                <p14:modId xmlns:p14="http://schemas.microsoft.com/office/powerpoint/2010/main" val="427355066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4018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DFC5-DAEA-F486-6F6B-87EE63298E4D}"/>
              </a:ext>
            </a:extLst>
          </p:cNvPr>
          <p:cNvSpPr>
            <a:spLocks noGrp="1"/>
          </p:cNvSpPr>
          <p:nvPr>
            <p:ph type="title"/>
          </p:nvPr>
        </p:nvSpPr>
        <p:spPr/>
        <p:txBody>
          <a:bodyPr/>
          <a:lstStyle/>
          <a:p>
            <a:r>
              <a:rPr lang="en-US" dirty="0"/>
              <a:t>The South Australian Experiment</a:t>
            </a:r>
            <a:endParaRPr lang="en-AU" dirty="0"/>
          </a:p>
        </p:txBody>
      </p:sp>
      <p:sp>
        <p:nvSpPr>
          <p:cNvPr id="3" name="Content Placeholder 2">
            <a:extLst>
              <a:ext uri="{FF2B5EF4-FFF2-40B4-BE49-F238E27FC236}">
                <a16:creationId xmlns:a16="http://schemas.microsoft.com/office/drawing/2014/main" id="{DD2FFCE0-2DE7-24AC-81AF-51B6AA533469}"/>
              </a:ext>
            </a:extLst>
          </p:cNvPr>
          <p:cNvSpPr>
            <a:spLocks noGrp="1"/>
          </p:cNvSpPr>
          <p:nvPr>
            <p:ph idx="1"/>
          </p:nvPr>
        </p:nvSpPr>
        <p:spPr>
          <a:xfrm>
            <a:off x="838200" y="1825625"/>
            <a:ext cx="4703618" cy="4351338"/>
          </a:xfrm>
        </p:spPr>
        <p:txBody>
          <a:bodyPr/>
          <a:lstStyle/>
          <a:p>
            <a:r>
              <a:rPr lang="en-US" dirty="0"/>
              <a:t>Atypical of rest of Australia </a:t>
            </a:r>
          </a:p>
          <a:p>
            <a:r>
              <a:rPr lang="en-US" dirty="0"/>
              <a:t>Nothing unique about South Australia </a:t>
            </a:r>
          </a:p>
          <a:p>
            <a:r>
              <a:rPr lang="en-AU" dirty="0"/>
              <a:t>Elected politicians</a:t>
            </a:r>
          </a:p>
          <a:p>
            <a:r>
              <a:rPr lang="en-AU" dirty="0"/>
              <a:t>Unelected bureaucrats</a:t>
            </a:r>
          </a:p>
          <a:p>
            <a:r>
              <a:rPr lang="en-AU" dirty="0"/>
              <a:t>Rule of Law </a:t>
            </a:r>
          </a:p>
          <a:p>
            <a:r>
              <a:rPr lang="en-AU" dirty="0"/>
              <a:t>Responsible Government</a:t>
            </a:r>
          </a:p>
        </p:txBody>
      </p:sp>
      <p:sp>
        <p:nvSpPr>
          <p:cNvPr id="5" name="Rectangle 1">
            <a:extLst>
              <a:ext uri="{FF2B5EF4-FFF2-40B4-BE49-F238E27FC236}">
                <a16:creationId xmlns:a16="http://schemas.microsoft.com/office/drawing/2014/main" id="{36289F1E-0246-7959-0EA8-D695C7AE8E9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var(--typography-font-family,var(--dls-font-stack-sans))"/>
              </a:rPr>
              <a:t>Premier Annastacia Palaszczuk shrugs off resignation of Queensland's integrity watchdog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var(--typography-font-family,var(--dls-font-stack-sans))"/>
              </a:rPr>
              <a:t>By state political reporter </a:t>
            </a:r>
            <a:r>
              <a:rPr kumimoji="0" lang="en-US" altLang="en-US" sz="1200" b="0" i="0" u="none" strike="noStrike" cap="none" normalizeH="0" baseline="0">
                <a:ln>
                  <a:noFill/>
                </a:ln>
                <a:solidFill>
                  <a:srgbClr val="000000"/>
                </a:solidFill>
                <a:effectLst/>
                <a:latin typeface="var(--typography-font-family,var(--dls-font-stack-sans))"/>
                <a:hlinkClick r:id="rId2"/>
              </a:rPr>
              <a:t>Rachel Riga</a:t>
            </a:r>
            <a:endParaRPr kumimoji="0" lang="en-US" altLang="en-US" sz="1200" b="0" i="0" u="none" strike="noStrike" cap="none" normalizeH="0" baseline="0">
              <a:ln>
                <a:noFill/>
              </a:ln>
              <a:solidFill>
                <a:srgbClr val="000000"/>
              </a:solidFill>
              <a:effectLst/>
              <a:latin typeface="abc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var(--typography-font-family,var(--dls-font-stack-sans))"/>
              </a:rPr>
              <a:t>Posted </a:t>
            </a:r>
            <a:r>
              <a:rPr kumimoji="0" lang="en-US" altLang="en-US" sz="1200" b="0" i="0" u="none" strike="noStrike" cap="none" normalizeH="0" baseline="0">
                <a:ln>
                  <a:noFill/>
                </a:ln>
                <a:solidFill>
                  <a:srgbClr val="000000"/>
                </a:solidFill>
                <a:effectLst/>
                <a:latin typeface="abcsans"/>
              </a:rPr>
              <a:t>Mon 24 Jan 2022 at 7:26pmMonday 24 Jan 2022 at 7:26pm, </a:t>
            </a:r>
            <a:r>
              <a:rPr kumimoji="0" lang="en-US" altLang="en-US" sz="1200" b="0" i="0" u="none" strike="noStrike" cap="none" normalizeH="0" baseline="0">
                <a:ln>
                  <a:noFill/>
                </a:ln>
                <a:solidFill>
                  <a:srgbClr val="000000"/>
                </a:solidFill>
                <a:effectLst/>
                <a:latin typeface="var(--typography-font-family,var(--dls-font-stack-sans))"/>
              </a:rPr>
              <a:t>updated </a:t>
            </a:r>
            <a:r>
              <a:rPr kumimoji="0" lang="en-US" altLang="en-US" sz="1200" b="0" i="0" u="none" strike="noStrike" cap="none" normalizeH="0" baseline="0">
                <a:ln>
                  <a:noFill/>
                </a:ln>
                <a:solidFill>
                  <a:srgbClr val="000000"/>
                </a:solidFill>
                <a:effectLst/>
                <a:latin typeface="abcsans"/>
              </a:rPr>
              <a:t>Thu 27 Jan 2022 at 7:25pmThursday 27 Jan 2022 at 7:25pm</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bcsans"/>
              </a:rPr>
              <a:t>  </a:t>
            </a:r>
            <a:r>
              <a:rPr kumimoji="0" lang="en-US" altLang="en-US" sz="34500" b="0" i="0" u="none" strike="noStrike" cap="none" normalizeH="0" baseline="0">
                <a:ln>
                  <a:noFill/>
                </a:ln>
                <a:solidFill>
                  <a:srgbClr val="000000"/>
                </a:solidFill>
                <a:effectLst/>
                <a:latin typeface="abcsans"/>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80741219-E3A6-5170-AD22-D5B9C0F61C38}"/>
              </a:ext>
            </a:extLst>
          </p:cNvPr>
          <p:cNvPicPr>
            <a:picLocks noChangeAspect="1"/>
          </p:cNvPicPr>
          <p:nvPr/>
        </p:nvPicPr>
        <p:blipFill rotWithShape="1">
          <a:blip r:embed="rId3"/>
          <a:srcRect l="21439" t="28822" r="37727" b="2086"/>
          <a:stretch/>
        </p:blipFill>
        <p:spPr>
          <a:xfrm>
            <a:off x="5874326" y="1825625"/>
            <a:ext cx="4978401" cy="4738392"/>
          </a:xfrm>
          <a:prstGeom prst="rect">
            <a:avLst/>
          </a:prstGeom>
        </p:spPr>
      </p:pic>
    </p:spTree>
    <p:extLst>
      <p:ext uri="{BB962C8B-B14F-4D97-AF65-F5344CB8AC3E}">
        <p14:creationId xmlns:p14="http://schemas.microsoft.com/office/powerpoint/2010/main" val="3164772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9C41-1D31-3249-CC46-50A9CBFCF4E6}"/>
              </a:ext>
            </a:extLst>
          </p:cNvPr>
          <p:cNvSpPr>
            <a:spLocks noGrp="1"/>
          </p:cNvSpPr>
          <p:nvPr>
            <p:ph type="title"/>
          </p:nvPr>
        </p:nvSpPr>
        <p:spPr/>
        <p:txBody>
          <a:bodyPr/>
          <a:lstStyle/>
          <a:p>
            <a:r>
              <a:rPr lang="en-US" dirty="0"/>
              <a:t>Who is the Executive?</a:t>
            </a:r>
            <a:endParaRPr lang="en-AU" dirty="0"/>
          </a:p>
        </p:txBody>
      </p:sp>
      <p:sp>
        <p:nvSpPr>
          <p:cNvPr id="3" name="Content Placeholder 2">
            <a:extLst>
              <a:ext uri="{FF2B5EF4-FFF2-40B4-BE49-F238E27FC236}">
                <a16:creationId xmlns:a16="http://schemas.microsoft.com/office/drawing/2014/main" id="{4C3E0392-BB40-0DA5-2E3D-4884BFF40880}"/>
              </a:ext>
            </a:extLst>
          </p:cNvPr>
          <p:cNvSpPr>
            <a:spLocks noGrp="1"/>
          </p:cNvSpPr>
          <p:nvPr>
            <p:ph idx="1"/>
          </p:nvPr>
        </p:nvSpPr>
        <p:spPr>
          <a:xfrm>
            <a:off x="6096000" y="1825625"/>
            <a:ext cx="5257800" cy="4351338"/>
          </a:xfrm>
        </p:spPr>
        <p:txBody>
          <a:bodyPr/>
          <a:lstStyle/>
          <a:p>
            <a:r>
              <a:rPr lang="en-US" dirty="0"/>
              <a:t>The Crown</a:t>
            </a:r>
          </a:p>
          <a:p>
            <a:r>
              <a:rPr lang="en-US" dirty="0"/>
              <a:t>In reality, unelected faceless bureaucrats</a:t>
            </a:r>
          </a:p>
          <a:p>
            <a:r>
              <a:rPr lang="en-US" dirty="0"/>
              <a:t>Administrative accountability</a:t>
            </a:r>
          </a:p>
          <a:p>
            <a:r>
              <a:rPr lang="en-US" dirty="0"/>
              <a:t>Removal of Privy Council </a:t>
            </a:r>
          </a:p>
          <a:p>
            <a:r>
              <a:rPr lang="en-US" dirty="0"/>
              <a:t>No equivalent in Australia</a:t>
            </a:r>
          </a:p>
          <a:p>
            <a:r>
              <a:rPr lang="en-US" dirty="0"/>
              <a:t>Senate oversight</a:t>
            </a:r>
          </a:p>
          <a:p>
            <a:r>
              <a:rPr lang="en-US" dirty="0"/>
              <a:t>Peer review </a:t>
            </a:r>
            <a:endParaRPr lang="en-AU" dirty="0"/>
          </a:p>
        </p:txBody>
      </p:sp>
      <p:pic>
        <p:nvPicPr>
          <p:cNvPr id="4" name="Picture 3">
            <a:extLst>
              <a:ext uri="{FF2B5EF4-FFF2-40B4-BE49-F238E27FC236}">
                <a16:creationId xmlns:a16="http://schemas.microsoft.com/office/drawing/2014/main" id="{6E701EBD-8E50-DBDF-D438-97AB6915E529}"/>
              </a:ext>
            </a:extLst>
          </p:cNvPr>
          <p:cNvPicPr>
            <a:picLocks noChangeAspect="1"/>
          </p:cNvPicPr>
          <p:nvPr/>
        </p:nvPicPr>
        <p:blipFill>
          <a:blip r:embed="rId2"/>
          <a:stretch>
            <a:fillRect/>
          </a:stretch>
        </p:blipFill>
        <p:spPr>
          <a:xfrm>
            <a:off x="1650712" y="1604963"/>
            <a:ext cx="3219450" cy="4572000"/>
          </a:xfrm>
          <a:prstGeom prst="rect">
            <a:avLst/>
          </a:prstGeom>
        </p:spPr>
      </p:pic>
    </p:spTree>
    <p:extLst>
      <p:ext uri="{BB962C8B-B14F-4D97-AF65-F5344CB8AC3E}">
        <p14:creationId xmlns:p14="http://schemas.microsoft.com/office/powerpoint/2010/main" val="2360111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828</Words>
  <Application>Microsoft Office PowerPoint</Application>
  <PresentationFormat>Widescreen</PresentationFormat>
  <Paragraphs>149</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abcsans</vt:lpstr>
      <vt:lpstr>Arial</vt:lpstr>
      <vt:lpstr>Calibri</vt:lpstr>
      <vt:lpstr>Calibri Light</vt:lpstr>
      <vt:lpstr>Times New Roman</vt:lpstr>
      <vt:lpstr>var(--typography-font-family,var(--dls-font-stack-sans))</vt:lpstr>
      <vt:lpstr>Office Theme</vt:lpstr>
      <vt:lpstr>We the People  State of our Constitution  Government Integrity in South Australia</vt:lpstr>
      <vt:lpstr>DAY 1   Government Integrity in South Australia</vt:lpstr>
      <vt:lpstr>“We the People”</vt:lpstr>
      <vt:lpstr>Section 1 Commonwealth Constitution </vt:lpstr>
      <vt:lpstr>US – Australian Constitutional Comparison</vt:lpstr>
      <vt:lpstr>Distinction between US / Australian Powers</vt:lpstr>
      <vt:lpstr>Elements of Democracy</vt:lpstr>
      <vt:lpstr>The South Australian Experiment</vt:lpstr>
      <vt:lpstr>Who is the Executive?</vt:lpstr>
      <vt:lpstr>Administerialism</vt:lpstr>
      <vt:lpstr>How Three Arms Check and Balance</vt:lpstr>
      <vt:lpstr>Powers, Principalities, Thrones and Kingdoms</vt:lpstr>
      <vt:lpstr>Tectonic friction </vt:lpstr>
      <vt:lpstr>Recent New South Wales Experience</vt:lpstr>
      <vt:lpstr>PowerPoint Presentation</vt:lpstr>
      <vt:lpstr>Eichmann Trial  Court of Jerusalem 1961</vt:lpstr>
      <vt:lpstr>Local Government Areas Sydney</vt:lpstr>
      <vt:lpstr>[1] Penrith City Council Case Study  2014 – Present : Cr Marcus Cornish</vt:lpstr>
      <vt:lpstr>Micro-Management  ‘Catch me if you can’</vt:lpstr>
      <vt:lpstr>[2] Canterbury-Bankstown City Council  Case Study 2022 – Present Cr Barbara Coorey</vt:lpstr>
      <vt:lpstr>[3] Italian Forum Leichhardt New South Wales </vt:lpstr>
      <vt:lpstr>Retrospectivity and Accountability</vt:lpstr>
      <vt:lpstr>Parabellum – Deterrence – Enforcement </vt:lpstr>
      <vt:lpstr>Emotive reactions to Law</vt:lpstr>
      <vt:lpstr>Tomorrow’s address – Remedies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the People State of our Constitution Government Integrity  in South Australia</dc:title>
  <dc:creator>Robert Balzola</dc:creator>
  <cp:lastModifiedBy>Robert Balzola</cp:lastModifiedBy>
  <cp:revision>40</cp:revision>
  <dcterms:created xsi:type="dcterms:W3CDTF">2023-06-30T13:31:58Z</dcterms:created>
  <dcterms:modified xsi:type="dcterms:W3CDTF">2023-07-01T01:47:34Z</dcterms:modified>
</cp:coreProperties>
</file>